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1" r:id="rId3"/>
    <p:sldId id="269" r:id="rId4"/>
    <p:sldId id="268" r:id="rId5"/>
    <p:sldId id="265" r:id="rId6"/>
    <p:sldId id="266" r:id="rId7"/>
    <p:sldId id="264" r:id="rId8"/>
    <p:sldId id="283" r:id="rId9"/>
    <p:sldId id="28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0B8D-7AED-4891-A94D-67D0E609B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EDF86-4A56-4E3E-ADF0-DA17C27F3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1F0D6-FCBB-43D3-A428-F03465AA9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5A7C5-4624-426A-86AB-B44C870CF5E1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93086-1245-4D5F-9624-D96D47802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CC40C-B4BA-4B20-892E-F56328F04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5C07-40C2-427E-8DE0-B811A055A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39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B0E09-52FC-424A-978C-AB80EB660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B5710-D044-49CB-80ED-562EB6095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FF72E-DF6B-418A-B77B-6A4DC46B8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5A7C5-4624-426A-86AB-B44C870CF5E1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844D6-A2CD-436D-BEA3-46D0E7788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A69F-E576-4C2C-9CAD-AB7EF287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5C07-40C2-427E-8DE0-B811A055A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344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3D293-7BD9-4E90-8F5A-64ED2C250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564AE3-CEDA-4FCB-A2F7-9C308CD2FC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F6CD9-5171-459D-A40C-7A5AE7F02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5A7C5-4624-426A-86AB-B44C870CF5E1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EB234-C772-48C7-9146-97CEA7A47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26A74-526A-44C6-AAFC-CA1E1CE7D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5C07-40C2-427E-8DE0-B811A055A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842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65BF6-F113-4A63-93C9-AE3168E45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09AF4-9B71-4717-A5F2-1F51999FB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B1797-5B63-42AC-8F46-D56F2D4D6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5A7C5-4624-426A-86AB-B44C870CF5E1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1F5B1-8794-416A-8C49-BDE7F953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9D883-BA65-4142-9B53-5FE25AAD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5C07-40C2-427E-8DE0-B811A055A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10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68E9-D9F3-41C2-8EAF-427EAB5C9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5F054-3B2E-4375-8626-20E7399C7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41284-F4B0-4A04-AA32-4120BF5CC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5A7C5-4624-426A-86AB-B44C870CF5E1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CEEC-6647-4B63-9118-07868A672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F959F-4973-458E-AAC5-092CFC160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5C07-40C2-427E-8DE0-B811A055A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880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9343C-3707-4D1A-ABB6-521B4692B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28F0F-C69D-4E9E-9B67-6E36288ED6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E52F01-BA45-4111-B2D9-03A46F3A2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75EB0-245A-44AB-8332-9EDC298B4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5A7C5-4624-426A-86AB-B44C870CF5E1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2A952-AD8A-4ECB-8C7B-6F7B92E55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53A8F-F265-40DB-A43F-64CEDB38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5C07-40C2-427E-8DE0-B811A055A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81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7B6D-534B-4CDD-BD8E-3D3CC2CAF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BAD90-96E7-464C-8328-D2DA33BF8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22AA7-B144-42CD-8AAC-90CB26F0F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A90B8D-91B7-4B84-B132-F274206F1F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C6D68-8EF5-4678-94E3-D3378785D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41313F-E2E4-4474-B6CB-6BFC3FE05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5A7C5-4624-426A-86AB-B44C870CF5E1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421063-16BF-4DEA-A3AD-C022BFFD7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7DEEA0-BC2F-4D41-8072-8596923A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5C07-40C2-427E-8DE0-B811A055A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07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1CC26-280A-4B2C-8F62-7062B40EC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31EED4-D1A4-418C-973A-F0B4D92F2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5A7C5-4624-426A-86AB-B44C870CF5E1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CEC54-03BB-4F5F-B3C9-4C25BF8DA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C8FCA-760F-4045-B079-BA9C241C1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5C07-40C2-427E-8DE0-B811A055A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87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B6A2BC-C82A-491C-A7A0-DF870A69A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5A7C5-4624-426A-86AB-B44C870CF5E1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F2274-4A51-447F-BF4C-BE49DF8B6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24E39-DDDE-4598-9B0F-7317AB51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5C07-40C2-427E-8DE0-B811A055A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00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C1CD4-30BA-4D8C-BD25-2BC03D7BB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35FEF-49F9-4C34-9D6F-DCCFF918A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B2273-4F58-4118-9A94-4F365F45A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D6754-E741-4565-9459-4C5CD9BD0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5A7C5-4624-426A-86AB-B44C870CF5E1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746633-ED42-4ED5-835D-60470939B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F1ABA-04C4-421A-BA51-40EA559E6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5C07-40C2-427E-8DE0-B811A055A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488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38A0D-0A56-4A28-8DDE-1CC9C0BA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598766-84CC-4408-84A3-7E4E9588C3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EF7E2-BAC8-4649-8105-B720BC212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8D6CD-7638-4CAB-8EFC-094D213BA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5A7C5-4624-426A-86AB-B44C870CF5E1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D5910-CE1E-403F-AA90-70EA46D1D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89FDF-AA4C-499A-8A72-0A02C3B3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5C07-40C2-427E-8DE0-B811A055A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63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ABDBF9-402A-4EC6-9F32-EB87C1652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B1297-7D7F-49BE-BF7A-647D0CFA7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94645-28FE-4CE1-BE38-48A057435B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5A7C5-4624-426A-86AB-B44C870CF5E1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B7F8C-2EE8-4CC9-94B5-0B93F49482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59950-318B-4EDD-80FE-ACE73B7D7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95C07-40C2-427E-8DE0-B811A055A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65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farnboroughprimary.co.uk/wp-content/uploads/2020/05/challenge1.pdf" TargetMode="External"/><Relationship Id="rId2" Type="http://schemas.openxmlformats.org/officeDocument/2006/relationships/hyperlink" Target="https://mathsframe.co.uk/en/resources/resource/366/interactive-maths-quiz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arnboroughprimary.co.uk/wp-content/uploads/2020/05/challenge2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farnboroughprimary.co.uk/wp-content/uploads/2020/05/T4W-Y6-Doors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AxW1XT0iEJo0TYlRfn6rYQ" TargetMode="External"/><Relationship Id="rId2" Type="http://schemas.openxmlformats.org/officeDocument/2006/relationships/hyperlink" Target="https://player.5-a-day.tv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noodle.com/good-energy-at-home-kids-games-and-videos/" TargetMode="External"/><Relationship Id="rId5" Type="http://schemas.openxmlformats.org/officeDocument/2006/relationships/hyperlink" Target="https://pehubportal.co.uk/" TargetMode="External"/><Relationship Id="rId4" Type="http://schemas.openxmlformats.org/officeDocument/2006/relationships/hyperlink" Target="https://www.youtube.com/user/CosmicKidsYog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XvjFogIH4hDHKTGV2PMavw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464540"/>
              </p:ext>
            </p:extLst>
          </p:nvPr>
        </p:nvGraphicFramePr>
        <p:xfrm>
          <a:off x="293915" y="719663"/>
          <a:ext cx="11609614" cy="4701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0300">
                  <a:extLst>
                    <a:ext uri="{9D8B030D-6E8A-4147-A177-3AD203B41FA5}">
                      <a16:colId xmlns:a16="http://schemas.microsoft.com/office/drawing/2014/main" val="3710090033"/>
                    </a:ext>
                  </a:extLst>
                </a:gridCol>
                <a:gridCol w="3939314">
                  <a:extLst>
                    <a:ext uri="{9D8B030D-6E8A-4147-A177-3AD203B41FA5}">
                      <a16:colId xmlns:a16="http://schemas.microsoft.com/office/drawing/2014/main" val="2822766338"/>
                    </a:ext>
                  </a:extLst>
                </a:gridCol>
              </a:tblGrid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Subject / Lesson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870924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Maths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1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28353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Spellings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10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48729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English – Door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50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06307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Physical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30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125883"/>
                  </a:ext>
                </a:extLst>
              </a:tr>
              <a:tr h="78359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Music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30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90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1014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3FA5FFE-01CA-47AA-8C6D-42B2A3DF7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648794"/>
              </p:ext>
            </p:extLst>
          </p:nvPr>
        </p:nvGraphicFramePr>
        <p:xfrm>
          <a:off x="181762" y="0"/>
          <a:ext cx="11828476" cy="667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8164">
                  <a:extLst>
                    <a:ext uri="{9D8B030D-6E8A-4147-A177-3AD203B41FA5}">
                      <a16:colId xmlns:a16="http://schemas.microsoft.com/office/drawing/2014/main" val="2569435746"/>
                    </a:ext>
                  </a:extLst>
                </a:gridCol>
                <a:gridCol w="2050312">
                  <a:extLst>
                    <a:ext uri="{9D8B030D-6E8A-4147-A177-3AD203B41FA5}">
                      <a16:colId xmlns:a16="http://schemas.microsoft.com/office/drawing/2014/main" val="408886299"/>
                    </a:ext>
                  </a:extLst>
                </a:gridCol>
              </a:tblGrid>
              <a:tr h="633592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Maths 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922847"/>
                  </a:ext>
                </a:extLst>
              </a:tr>
              <a:tr h="633592">
                <a:tc>
                  <a:txBody>
                    <a:bodyPr/>
                    <a:lstStyle/>
                    <a:p>
                      <a:r>
                        <a:rPr lang="en-GB" sz="4800" dirty="0">
                          <a:latin typeface="Comic Sans MS" panose="030F0702030302020204" pitchFamily="66" charset="0"/>
                        </a:rPr>
                        <a:t>Maths Frame Interactive Quiz</a:t>
                      </a:r>
                    </a:p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Username: Farnborough / Password: Farnborough</a:t>
                      </a:r>
                    </a:p>
                    <a:p>
                      <a:endParaRPr lang="en-US" sz="4000" dirty="0">
                        <a:latin typeface="Comic Sans MS" panose="030F0702030302020204" pitchFamily="66" charset="0"/>
                        <a:hlinkClick r:id="rId2"/>
                      </a:endParaRPr>
                    </a:p>
                    <a:p>
                      <a:r>
                        <a:rPr lang="en-US" sz="2000" dirty="0">
                          <a:latin typeface="Comic Sans MS" panose="030F0702030302020204" pitchFamily="66" charset="0"/>
                          <a:hlinkClick r:id="rId2"/>
                        </a:rPr>
                        <a:t>https://mathsframe.co.uk/en/resources/resource/366/interactive-maths-quiz</a:t>
                      </a:r>
                      <a:endParaRPr lang="en-US" sz="2000" dirty="0">
                        <a:latin typeface="Comic Sans MS" panose="030F0702030302020204" pitchFamily="66" charset="0"/>
                      </a:endParaRPr>
                    </a:p>
                    <a:p>
                      <a:endParaRPr lang="en-US" sz="1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15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726690"/>
                  </a:ext>
                </a:extLst>
              </a:tr>
              <a:tr h="6335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dirty="0">
                          <a:latin typeface="Comic Sans MS" panose="030F0702030302020204" pitchFamily="66" charset="0"/>
                        </a:rPr>
                        <a:t>Times Table Rock Stars</a:t>
                      </a:r>
                    </a:p>
                    <a:p>
                      <a:endParaRPr lang="en-US" sz="1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dirty="0">
                          <a:latin typeface="Comic Sans MS" panose="030F0702030302020204" pitchFamily="66" charset="0"/>
                        </a:rPr>
                        <a:t>15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821413"/>
                  </a:ext>
                </a:extLst>
              </a:tr>
              <a:tr h="633592"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omic Sans MS" panose="030F0702030302020204" pitchFamily="66" charset="0"/>
                        </a:rPr>
                        <a:t>Try Challenge 1</a:t>
                      </a:r>
                    </a:p>
                    <a:p>
                      <a:endParaRPr lang="en-GB" sz="2000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sz="2000" dirty="0">
                          <a:latin typeface="Comic Sans MS" panose="030F0702030302020204" pitchFamily="66" charset="0"/>
                          <a:hlinkClick r:id="rId3"/>
                        </a:rPr>
                        <a:t>http://farnboroughprimary.co.uk/wp-content/uploads/2020/05/challenge1.pdf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  <a:p>
                      <a:endParaRPr lang="en-GB" sz="1400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latin typeface="Comic Sans MS" panose="030F0702030302020204" pitchFamily="66" charset="0"/>
                        </a:rPr>
                        <a:t>And Challenge 2 if time</a:t>
                      </a:r>
                    </a:p>
                    <a:p>
                      <a:r>
                        <a:rPr lang="en-GB" sz="2000" dirty="0">
                          <a:latin typeface="Comic Sans MS" panose="030F0702030302020204" pitchFamily="66" charset="0"/>
                          <a:hlinkClick r:id="rId4"/>
                        </a:rPr>
                        <a:t>http://farnboroughprimary.co.uk/wp-content/uploads/2020/05/challenge2.pdf</a:t>
                      </a:r>
                      <a:endParaRPr lang="en-GB" sz="2000" dirty="0">
                        <a:latin typeface="Comic Sans MS" panose="030F0702030302020204" pitchFamily="66" charset="0"/>
                      </a:endParaRPr>
                    </a:p>
                    <a:p>
                      <a:endParaRPr lang="en-GB" sz="1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30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577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0331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ellings Display Banner (SB4680) - SparkleBox">
            <a:extLst>
              <a:ext uri="{FF2B5EF4-FFF2-40B4-BE49-F238E27FC236}">
                <a16:creationId xmlns:a16="http://schemas.microsoft.com/office/drawing/2014/main" id="{EC837CA0-D595-41D1-AA2D-7EC4D904F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9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C870A9-9107-4505-B45E-3E366CAA1CA7}"/>
              </a:ext>
            </a:extLst>
          </p:cNvPr>
          <p:cNvSpPr txBox="1"/>
          <p:nvPr/>
        </p:nvSpPr>
        <p:spPr>
          <a:xfrm>
            <a:off x="0" y="2180492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2"/>
                </a:solidFill>
                <a:latin typeface="Comic Sans MS" panose="030F0702030302020204" pitchFamily="66" charset="0"/>
              </a:rPr>
              <a:t>Spelling Test</a:t>
            </a:r>
          </a:p>
          <a:p>
            <a:pPr algn="ctr"/>
            <a:endParaRPr lang="en-GB" sz="36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spelling7">
            <a:hlinkClick r:id="" action="ppaction://media"/>
            <a:extLst>
              <a:ext uri="{FF2B5EF4-FFF2-40B4-BE49-F238E27FC236}">
                <a16:creationId xmlns:a16="http://schemas.microsoft.com/office/drawing/2014/main" id="{04885F49-2EFD-4346-BECB-95401A4085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3931" y="2180492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8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ellings Display Banner (SB4680) - SparkleBox">
            <a:extLst>
              <a:ext uri="{FF2B5EF4-FFF2-40B4-BE49-F238E27FC236}">
                <a16:creationId xmlns:a16="http://schemas.microsoft.com/office/drawing/2014/main" id="{EC837CA0-D595-41D1-AA2D-7EC4D904F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9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C870A9-9107-4505-B45E-3E366CAA1CA7}"/>
              </a:ext>
            </a:extLst>
          </p:cNvPr>
          <p:cNvSpPr txBox="1"/>
          <p:nvPr/>
        </p:nvSpPr>
        <p:spPr>
          <a:xfrm>
            <a:off x="0" y="2180492"/>
            <a:ext cx="1219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2"/>
                </a:solidFill>
                <a:latin typeface="Comic Sans MS" panose="030F0702030302020204" pitchFamily="66" charset="0"/>
              </a:rPr>
              <a:t>Spelling Test</a:t>
            </a:r>
          </a:p>
          <a:p>
            <a:pPr algn="ctr"/>
            <a:endParaRPr lang="en-GB" sz="360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achieve</a:t>
            </a:r>
          </a:p>
          <a:p>
            <a:pPr algn="ctr"/>
            <a:r>
              <a:rPr lang="en-GB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competition</a:t>
            </a:r>
          </a:p>
          <a:p>
            <a:pPr algn="ctr"/>
            <a:r>
              <a:rPr lang="en-GB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determined</a:t>
            </a:r>
          </a:p>
          <a:p>
            <a:pPr algn="ctr"/>
            <a:r>
              <a:rPr lang="en-GB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excellent</a:t>
            </a:r>
          </a:p>
          <a:p>
            <a:pPr algn="ctr"/>
            <a:r>
              <a:rPr lang="en-GB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frequently</a:t>
            </a:r>
          </a:p>
          <a:p>
            <a:pPr algn="ctr"/>
            <a:r>
              <a:rPr lang="en-GB" sz="3600" dirty="0">
                <a:solidFill>
                  <a:schemeClr val="tx2"/>
                </a:solidFill>
                <a:latin typeface="Comic Sans MS" panose="030F0702030302020204" pitchFamily="66" charset="0"/>
              </a:rPr>
              <a:t>occupy</a:t>
            </a:r>
          </a:p>
        </p:txBody>
      </p:sp>
    </p:spTree>
    <p:extLst>
      <p:ext uri="{BB962C8B-B14F-4D97-AF65-F5344CB8AC3E}">
        <p14:creationId xmlns:p14="http://schemas.microsoft.com/office/powerpoint/2010/main" val="2358725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DBF30F-C6B1-4E2F-9277-20A24F168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19048" cy="160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4CEAD2-3058-4E64-9561-489F2B2EAC5D}"/>
              </a:ext>
            </a:extLst>
          </p:cNvPr>
          <p:cNvSpPr txBox="1"/>
          <p:nvPr/>
        </p:nvSpPr>
        <p:spPr>
          <a:xfrm>
            <a:off x="251791" y="1666622"/>
            <a:ext cx="1168841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You can access the booklet via this link:</a:t>
            </a:r>
          </a:p>
          <a:p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hlinkClick r:id="rId3"/>
              </a:rPr>
              <a:t>http://farnboroughprimary.co.uk/wp-content/uploads/2020/05/T4W-Y6-Doors.pdf</a:t>
            </a:r>
            <a:endParaRPr lang="en-GB" sz="22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GB" sz="3200" u="sng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Tasks for today</a:t>
            </a:r>
          </a:p>
          <a:p>
            <a:pPr marL="457200" indent="-457200">
              <a:buFontTx/>
              <a:buChar char="-"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Try Activity 9 </a:t>
            </a:r>
          </a:p>
          <a:p>
            <a:pPr marL="457200" indent="-457200">
              <a:buFontTx/>
              <a:buChar char="-"/>
            </a:pPr>
            <a:endParaRPr lang="en-GB" sz="32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GB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We have now reached the stage of planning your own story. Follow the guidance in Activity 9 and I work like you to plan 2 different stories, using different portals into different lands. When we pick this back up again after half-term, you can decide which one you prefer. </a:t>
            </a:r>
          </a:p>
        </p:txBody>
      </p:sp>
    </p:spTree>
    <p:extLst>
      <p:ext uri="{BB962C8B-B14F-4D97-AF65-F5344CB8AC3E}">
        <p14:creationId xmlns:p14="http://schemas.microsoft.com/office/powerpoint/2010/main" val="741603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D3D5F-24FB-4563-B03F-630EA34D773A}"/>
              </a:ext>
            </a:extLst>
          </p:cNvPr>
          <p:cNvSpPr txBox="1"/>
          <p:nvPr/>
        </p:nvSpPr>
        <p:spPr>
          <a:xfrm>
            <a:off x="112542" y="112542"/>
            <a:ext cx="11802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2060"/>
                </a:solidFill>
                <a:latin typeface="Comic Sans MS" panose="030F0702030302020204" pitchFamily="66" charset="0"/>
              </a:rPr>
              <a:t>Ideas for mysterious worlds</a:t>
            </a:r>
          </a:p>
        </p:txBody>
      </p:sp>
      <p:pic>
        <p:nvPicPr>
          <p:cNvPr id="1026" name="Picture 2" descr="Mysterious Worlds: Travels to the Faerie and Shamanic Realms ...">
            <a:extLst>
              <a:ext uri="{FF2B5EF4-FFF2-40B4-BE49-F238E27FC236}">
                <a16:creationId xmlns:a16="http://schemas.microsoft.com/office/drawing/2014/main" id="{6EC7898C-D9A5-4CD1-8692-3E0EC481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5" y="697317"/>
            <a:ext cx="5148776" cy="289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mysterious world of Worlds.com – SANTOLIVE, un blog de Paula ...">
            <a:extLst>
              <a:ext uri="{FF2B5EF4-FFF2-40B4-BE49-F238E27FC236}">
                <a16:creationId xmlns:a16="http://schemas.microsoft.com/office/drawing/2014/main" id="{93F707BA-6C17-4D75-80C0-80A0CDD74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550" y="20602"/>
            <a:ext cx="6353908" cy="317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mazon Prime's Tales From the Loop TV Show Review | AVForums">
            <a:extLst>
              <a:ext uri="{FF2B5EF4-FFF2-40B4-BE49-F238E27FC236}">
                <a16:creationId xmlns:a16="http://schemas.microsoft.com/office/drawing/2014/main" id="{8B936ABD-FA40-45EF-83D7-23325583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1" y="3696626"/>
            <a:ext cx="5370635" cy="304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7 Legendary Lost Worlds Shrouded in Mystery - YouTube">
            <a:extLst>
              <a:ext uri="{FF2B5EF4-FFF2-40B4-BE49-F238E27FC236}">
                <a16:creationId xmlns:a16="http://schemas.microsoft.com/office/drawing/2014/main" id="{BFAAF646-3997-4890-9FA0-4852688F2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3" b="14784"/>
          <a:stretch/>
        </p:blipFill>
        <p:spPr bwMode="auto">
          <a:xfrm>
            <a:off x="5830179" y="3429000"/>
            <a:ext cx="6085156" cy="327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336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392EB44-7DF7-4694-8CD1-BA399DBAC1FB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262137"/>
          <a:ext cx="11887200" cy="606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1112">
                  <a:extLst>
                    <a:ext uri="{9D8B030D-6E8A-4147-A177-3AD203B41FA5}">
                      <a16:colId xmlns:a16="http://schemas.microsoft.com/office/drawing/2014/main" val="2763341928"/>
                    </a:ext>
                  </a:extLst>
                </a:gridCol>
                <a:gridCol w="6486088">
                  <a:extLst>
                    <a:ext uri="{9D8B030D-6E8A-4147-A177-3AD203B41FA5}">
                      <a16:colId xmlns:a16="http://schemas.microsoft.com/office/drawing/2014/main" val="2768366347"/>
                    </a:ext>
                  </a:extLst>
                </a:gridCol>
              </a:tblGrid>
              <a:tr h="1052859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Physical activity – </a:t>
                      </a:r>
                      <a:r>
                        <a:rPr lang="en-GB" sz="2800" dirty="0">
                          <a:latin typeface="Comic Sans MS" panose="030F0702030302020204" pitchFamily="66" charset="0"/>
                        </a:rPr>
                        <a:t>minimum 30 minutes each day</a:t>
                      </a:r>
                      <a:endParaRPr lang="en-GB" sz="3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Link to resource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467597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5 a day</a:t>
                      </a:r>
                    </a:p>
                    <a:p>
                      <a:r>
                        <a:rPr lang="en-GB" sz="2000" kern="1200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User Name: FPS53 / Password: JFz4XqG7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omic Sans MS" panose="030F0702030302020204" pitchFamily="66" charset="0"/>
                          <a:hlinkClick r:id="rId2"/>
                        </a:rPr>
                        <a:t>https://player.5-a-day.tv/</a:t>
                      </a:r>
                      <a:endParaRPr lang="en-GB" sz="2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621427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Joe Wicks – PE sessions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  <a:hlinkClick r:id="rId3"/>
                        </a:rPr>
                        <a:t>https://www.youtube.com/channel/UCAxW1XT0iEJo0TYlRfn6rYQ</a:t>
                      </a:r>
                      <a:endParaRPr lang="en-GB" sz="1500" dirty="0">
                        <a:solidFill>
                          <a:schemeClr val="accent2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107390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Cosmic Kids Yoga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Comic Sans MS" panose="030F0702030302020204" pitchFamily="66" charset="0"/>
                          <a:hlinkClick r:id="rId4"/>
                        </a:rPr>
                        <a:t>https://www.youtube.com/user/CosmicKidsYoga</a:t>
                      </a:r>
                      <a:endParaRPr lang="en-GB" sz="15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532261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PE Hub Parents Portal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  <a:hlinkClick r:id="rId5"/>
                        </a:rPr>
                        <a:t>https://pehubportal.co.uk/</a:t>
                      </a:r>
                      <a:endParaRPr lang="en-GB" sz="1500" dirty="0">
                        <a:solidFill>
                          <a:schemeClr val="accent2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994062"/>
                  </a:ext>
                </a:extLst>
              </a:tr>
              <a:tr h="537476"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Go Noodle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omic Sans MS" panose="030F0702030302020204" pitchFamily="66" charset="0"/>
                          <a:hlinkClick r:id="rId6"/>
                        </a:rPr>
                        <a:t>https://www.gonoodle.com/good-energy-at-home-kids-games-and-videos/</a:t>
                      </a:r>
                      <a:endParaRPr lang="en-GB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52599"/>
                  </a:ext>
                </a:extLst>
              </a:tr>
              <a:tr h="537476">
                <a:tc gridSpan="2">
                  <a:txBody>
                    <a:bodyPr/>
                    <a:lstStyle/>
                    <a:p>
                      <a:r>
                        <a:rPr lang="en-GB" sz="3600" dirty="0">
                          <a:latin typeface="Comic Sans MS" panose="030F0702030302020204" pitchFamily="66" charset="0"/>
                        </a:rPr>
                        <a:t>Go for a walk/run. </a:t>
                      </a:r>
                    </a:p>
                    <a:p>
                      <a:r>
                        <a:rPr lang="en-GB" sz="2800" dirty="0">
                          <a:latin typeface="Comic Sans MS" panose="030F0702030302020204" pitchFamily="66" charset="0"/>
                        </a:rPr>
                        <a:t>You must go with an adult from your home and make sure you stay 2 metres away from other people.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3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637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6660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usic banner sign marquee light bulb vintage - Download Free ...">
            <a:extLst>
              <a:ext uri="{FF2B5EF4-FFF2-40B4-BE49-F238E27FC236}">
                <a16:creationId xmlns:a16="http://schemas.microsoft.com/office/drawing/2014/main" id="{979DE660-B60D-4480-AB91-A99AEA8CD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1994" cy="213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3D414F-1977-4D24-82C8-37D9692730DF}"/>
              </a:ext>
            </a:extLst>
          </p:cNvPr>
          <p:cNvSpPr txBox="1"/>
          <p:nvPr/>
        </p:nvSpPr>
        <p:spPr>
          <a:xfrm>
            <a:off x="0" y="2133561"/>
            <a:ext cx="1219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>
                <a:solidFill>
                  <a:srgbClr val="002060"/>
                </a:solidFill>
                <a:latin typeface="Comic Sans MS" panose="030F0702030302020204" pitchFamily="66" charset="0"/>
              </a:rPr>
              <a:t>Makaton</a:t>
            </a:r>
          </a:p>
          <a:p>
            <a:r>
              <a:rPr lang="en-GB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Pick a song from the channel below and try and learn some of the Makaton moves to it:</a:t>
            </a:r>
          </a:p>
          <a:p>
            <a:endParaRPr lang="en-GB" sz="3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en-GB" sz="3000" dirty="0">
                <a:solidFill>
                  <a:srgbClr val="7030A0"/>
                </a:solidFill>
                <a:latin typeface="Comic Sans MS" panose="030F0702030302020204" pitchFamily="66" charset="0"/>
                <a:hlinkClick r:id="rId3"/>
              </a:rPr>
              <a:t>https://www.youtube.com/channel/UCXvjFogIH4hDHKTGV2PMavw</a:t>
            </a:r>
            <a:endParaRPr lang="en-GB" sz="3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en-GB" sz="3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61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Actors' Lab on Twitter: &quot;No classes this week as it's half ...">
            <a:extLst>
              <a:ext uri="{FF2B5EF4-FFF2-40B4-BE49-F238E27FC236}">
                <a16:creationId xmlns:a16="http://schemas.microsoft.com/office/drawing/2014/main" id="{84DC47BC-9A4D-4879-9412-6F378ADC9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763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349</Words>
  <Application>Microsoft Office PowerPoint</Application>
  <PresentationFormat>Widescreen</PresentationFormat>
  <Paragraphs>64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Akkermans</dc:creator>
  <cp:lastModifiedBy>Emily Akkermans</cp:lastModifiedBy>
  <cp:revision>9</cp:revision>
  <dcterms:created xsi:type="dcterms:W3CDTF">2020-05-11T07:47:02Z</dcterms:created>
  <dcterms:modified xsi:type="dcterms:W3CDTF">2020-05-11T15:32:30Z</dcterms:modified>
</cp:coreProperties>
</file>