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8" r:id="rId4"/>
    <p:sldId id="259" r:id="rId5"/>
    <p:sldId id="265" r:id="rId6"/>
    <p:sldId id="264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C56F3-626C-4E80-AB1B-850ECAC317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7C500-5F18-4554-AD78-30EA323DE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FBF12-6E70-4244-8981-CB7C0DDDA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F3B6-BE1C-4CAC-8138-4F40D817764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1F258-78EC-40F8-948E-2C1E2B098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0416-C819-45BE-9764-36D31E251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B699-CD7C-4FD7-9B58-7DFDAE870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31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CC878-631C-4735-9793-2F593FB4D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59A0D3-7BC6-4DF1-8DE4-1BCFE73F0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C67BE-916C-4C01-B377-8589C247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F3B6-BE1C-4CAC-8138-4F40D817764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7BDE2-A23B-455D-851D-B9EAA63CA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D8232-AF4B-4580-90DF-0C3FDD693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B699-CD7C-4FD7-9B58-7DFDAE870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32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E2CB4B-7698-49F0-AB34-01FB01AB60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8676B3-A854-434C-B791-92D454438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492A1-5917-4675-8A51-A9F1F59FF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F3B6-BE1C-4CAC-8138-4F40D817764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2C2AE-DD45-467B-8D4B-09E84B1F7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5AB87-B23D-49B7-A2A3-A43C20EAE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B699-CD7C-4FD7-9B58-7DFDAE870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514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13C5C-6138-4D57-83A6-823A6F152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F98EE-5CEE-49D7-803C-45DF4B7E9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FFE76-E7DA-46A7-9DE9-CBB1821D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F3B6-BE1C-4CAC-8138-4F40D817764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9B10C-2BDD-428F-939C-D257683CE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B2AE6-C774-475E-9923-CE40E1F78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B699-CD7C-4FD7-9B58-7DFDAE870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05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97A84-131C-4CFD-AB2F-34905562D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354DE-26BB-467E-BB16-FDE71C291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6849F-8D06-42CE-8FD2-9248FCF21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F3B6-BE1C-4CAC-8138-4F40D817764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9680C-2F73-4E11-AAE9-3E69CF3A4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0E640-D5F2-4E61-9545-DF084654C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B699-CD7C-4FD7-9B58-7DFDAE870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48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37900-57C0-4FCC-8E19-8331BCB0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C65CF-66B3-47A4-9B4C-3DA5A85F0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4987A-14CE-4E2C-9F9C-83AC5EF5E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343EF5-E4D6-4986-B97B-3FF54EAF1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F3B6-BE1C-4CAC-8138-4F40D817764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14D79-1CDF-46E7-8D6B-8864722B8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66869-ACBA-4C29-B953-43FCE51A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B699-CD7C-4FD7-9B58-7DFDAE870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33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0A640-AA02-4429-A0B5-E192081EF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9756A2-26D8-4202-8B5C-0D65F16D0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CBAE9-F3DE-4B64-B7EE-1CCFE9086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B836D6-EBC7-46DE-9581-BF82DC8F69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C0A9BB-644A-47EA-BF4E-CE5F7D2E21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49C170-13BE-4E4B-9183-4C34AE044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F3B6-BE1C-4CAC-8138-4F40D817764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A5EC81-FAE4-4BAA-B800-83078CB55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641A74-0592-4ACE-A5C3-245C6E835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B699-CD7C-4FD7-9B58-7DFDAE870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90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3CF3E-3787-4A33-8DF7-4DA88B998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4F9938-9D28-4230-989F-8DC426569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F3B6-BE1C-4CAC-8138-4F40D817764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28A6AD-ED6D-4D80-88FE-915A68225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62517-D615-4805-B1FC-4E6E7649D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B699-CD7C-4FD7-9B58-7DFDAE870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64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C3BC2D-DC80-4F59-9426-AAE9B46C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F3B6-BE1C-4CAC-8138-4F40D817764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A103FD-D3F7-4FCF-828B-286D2FF9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139097-30DB-4ECC-9049-D5E6A70A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B699-CD7C-4FD7-9B58-7DFDAE870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43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BDE14-85FB-42CD-845B-AFD7A75D7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7E3CC-BEE4-422A-B83F-1A64D259B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AC001B-AEC2-4607-BF7F-DA536D3C5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C5EB3-BDBE-4C68-825C-4CD57CC2C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F3B6-BE1C-4CAC-8138-4F40D817764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4D9C3-588F-4A5A-9EC9-3FB1F2F1A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46107-2447-4233-ADF0-16980832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B699-CD7C-4FD7-9B58-7DFDAE870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89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EF260-0FC9-4192-8B55-629C681D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BEC7B7-481F-4471-B81A-25BCD40028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290FA3-086B-4531-AACC-31E76DA80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422E6C-2140-44BC-8EC4-8F8E0670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F3B6-BE1C-4CAC-8138-4F40D817764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83EDD-9A64-4BB2-89E6-509C8AED7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3FF3C-D20B-47B7-96DC-170AC6ECE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B699-CD7C-4FD7-9B58-7DFDAE870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27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472825-4D99-49D4-A306-AF30C7C78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AC148D-9861-46BC-B8C1-C6BCFF840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494B3-292D-4E20-97F0-37F6D5782F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EF3B6-BE1C-4CAC-8138-4F40D817764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B8577-039B-4DFE-9C17-B2CD4500B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409F3-4ECF-4FFE-B791-BFA9EE54C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0B699-CD7C-4FD7-9B58-7DFDAE870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33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athsframe.co.uk/en/resources/resource/128/adding-money--digit-dra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o.pardot.com/e/749453/PowerMathsYear6/51zwx/107010261?h=9zEkYm9Vv36T0kIK2mGoBlvXYizjLxGA8JPqztzRvM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arnboroughprimary.co.uk/wp-content/uploads/2020/05/T4W-Y6-Doors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AxW1XT0iEJo0TYlRfn6rYQ" TargetMode="External"/><Relationship Id="rId2" Type="http://schemas.openxmlformats.org/officeDocument/2006/relationships/hyperlink" Target="https://player.5-a-day.t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noodle.com/good-energy-at-home-kids-games-and-videos/" TargetMode="External"/><Relationship Id="rId5" Type="http://schemas.openxmlformats.org/officeDocument/2006/relationships/hyperlink" Target="https://pehubportal.co.uk/" TargetMode="External"/><Relationship Id="rId4" Type="http://schemas.openxmlformats.org/officeDocument/2006/relationships/hyperlink" Target="https://www.youtube.com/user/CosmicKidsYog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rojects.raspberrypi.org/en/codeclub/scratch-module-2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rojects.raspberrypi.org/en/codeclub/scratch-module-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computing/computer-programmi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tudio.code.org/s/express-201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030349"/>
              </p:ext>
            </p:extLst>
          </p:nvPr>
        </p:nvGraphicFramePr>
        <p:xfrm>
          <a:off x="293915" y="719663"/>
          <a:ext cx="11609614" cy="3917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300">
                  <a:extLst>
                    <a:ext uri="{9D8B030D-6E8A-4147-A177-3AD203B41FA5}">
                      <a16:colId xmlns:a16="http://schemas.microsoft.com/office/drawing/2014/main" val="3710090033"/>
                    </a:ext>
                  </a:extLst>
                </a:gridCol>
                <a:gridCol w="3939314">
                  <a:extLst>
                    <a:ext uri="{9D8B030D-6E8A-4147-A177-3AD203B41FA5}">
                      <a16:colId xmlns:a16="http://schemas.microsoft.com/office/drawing/2014/main" val="2822766338"/>
                    </a:ext>
                  </a:extLst>
                </a:gridCol>
              </a:tblGrid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Subject / Lesson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870924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35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English – Door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06307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12588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Computing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9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01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3FA5FFE-01CA-47AA-8C6D-42B2A3DF7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20455"/>
              </p:ext>
            </p:extLst>
          </p:nvPr>
        </p:nvGraphicFramePr>
        <p:xfrm>
          <a:off x="181762" y="0"/>
          <a:ext cx="11828476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8164">
                  <a:extLst>
                    <a:ext uri="{9D8B030D-6E8A-4147-A177-3AD203B41FA5}">
                      <a16:colId xmlns:a16="http://schemas.microsoft.com/office/drawing/2014/main" val="2569435746"/>
                    </a:ext>
                  </a:extLst>
                </a:gridCol>
                <a:gridCol w="2050312">
                  <a:extLst>
                    <a:ext uri="{9D8B030D-6E8A-4147-A177-3AD203B41FA5}">
                      <a16:colId xmlns:a16="http://schemas.microsoft.com/office/drawing/2014/main" val="408886299"/>
                    </a:ext>
                  </a:extLst>
                </a:gridCol>
              </a:tblGrid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922847"/>
                  </a:ext>
                </a:extLst>
              </a:tr>
              <a:tr h="633592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Comic Sans MS" panose="030F0702030302020204" pitchFamily="66" charset="0"/>
                        </a:rPr>
                        <a:t>Maths Frame – Adding 2 money amounts</a:t>
                      </a:r>
                    </a:p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Username: Farnborough / Password: Farnborough</a:t>
                      </a:r>
                    </a:p>
                    <a:p>
                      <a:endParaRPr lang="en-US" sz="10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200" dirty="0">
                          <a:hlinkClick r:id="rId2"/>
                        </a:rPr>
                        <a:t>https://mathsframe.co.uk/en/resources/resource/128/adding-money--digit-drag</a:t>
                      </a:r>
                      <a:endParaRPr lang="en-GB" sz="2200" dirty="0"/>
                    </a:p>
                    <a:p>
                      <a:endParaRPr lang="en-GB" sz="2600" dirty="0">
                        <a:latin typeface="Comic Sans MS" panose="030F0702030302020204" pitchFamily="66" charset="0"/>
                      </a:endParaRPr>
                    </a:p>
                    <a:p>
                      <a:endParaRPr lang="en-US" sz="1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15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726690"/>
                  </a:ext>
                </a:extLst>
              </a:tr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Complete Power Maths or My Maths task on the next page.</a:t>
                      </a:r>
                    </a:p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40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577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3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5394E2-9D55-4AB0-9F16-2C5369AA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499E41-F8A1-4F29-A8C9-A853A9CD19FC}"/>
              </a:ext>
            </a:extLst>
          </p:cNvPr>
          <p:cNvSpPr txBox="1"/>
          <p:nvPr/>
        </p:nvSpPr>
        <p:spPr>
          <a:xfrm>
            <a:off x="107852" y="1702191"/>
            <a:ext cx="1208414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I would like you to continue with Power Maths </a:t>
            </a:r>
            <a:r>
              <a:rPr lang="en-GB" sz="32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or</a:t>
            </a:r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carry out the tasks on My Maths.</a:t>
            </a:r>
          </a:p>
          <a:p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Power Maths (instructions on next slide)</a:t>
            </a: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Read and complete from page 52 to page 55. (Answers start from page 164)</a:t>
            </a:r>
          </a:p>
          <a:p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My Maths (log in details should have been emailed to you)</a:t>
            </a: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Complete ‘Modelling fractions and percentages’</a:t>
            </a:r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5394E2-9D55-4AB0-9F16-2C5369AA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499E41-F8A1-4F29-A8C9-A853A9CD19FC}"/>
              </a:ext>
            </a:extLst>
          </p:cNvPr>
          <p:cNvSpPr txBox="1"/>
          <p:nvPr/>
        </p:nvSpPr>
        <p:spPr>
          <a:xfrm>
            <a:off x="107852" y="2208628"/>
            <a:ext cx="12084148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Instructions for Power Maths</a:t>
            </a:r>
          </a:p>
          <a:p>
            <a:r>
              <a:rPr lang="en-GB" sz="2600" dirty="0">
                <a:solidFill>
                  <a:srgbClr val="002060"/>
                </a:solidFill>
                <a:latin typeface="Comic Sans MS" panose="030F0702030302020204" pitchFamily="66" charset="0"/>
              </a:rPr>
              <a:t>Click on-</a:t>
            </a:r>
          </a:p>
          <a:p>
            <a:r>
              <a:rPr lang="en-GB" sz="1500" dirty="0">
                <a:solidFill>
                  <a:srgbClr val="002060"/>
                </a:solidFill>
                <a:latin typeface="Comic Sans MS" panose="030F0702030302020204" pitchFamily="66" charset="0"/>
                <a:hlinkClick r:id="rId3"/>
              </a:rPr>
              <a:t>http://go.pardot.com/e/749453/PowerMathsYear6/51zwx/107010261?h=9zEkYm9Vv36T0kIK2mGoBlvXYizjLxGA8JPqztzRvMQ</a:t>
            </a:r>
            <a:endParaRPr lang="en-GB" sz="15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(You might need to copy and paste this link into your web browser)</a:t>
            </a:r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Agree to the terms and conditions and click ‘Continue’.</a:t>
            </a:r>
          </a:p>
          <a:p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Click on ‘Power Maths Year 6’</a:t>
            </a:r>
          </a:p>
          <a:p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Click on ‘Power Maths Year 6 Practice Book Summer Home Edition’</a:t>
            </a:r>
          </a:p>
          <a:p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72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DBF30F-C6B1-4E2F-9277-20A24F168C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4CEAD2-3058-4E64-9561-489F2B2EAC5D}"/>
              </a:ext>
            </a:extLst>
          </p:cNvPr>
          <p:cNvSpPr txBox="1"/>
          <p:nvPr/>
        </p:nvSpPr>
        <p:spPr>
          <a:xfrm>
            <a:off x="251791" y="1666622"/>
            <a:ext cx="116884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You can access the booklet via this link:</a:t>
            </a:r>
          </a:p>
          <a:p>
            <a:r>
              <a:rPr lang="en-GB" sz="2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hlinkClick r:id="rId3"/>
              </a:rPr>
              <a:t>http://farnboroughprimary.co.uk/wp-content/uploads/2020/05/T4W-Y6-Doors.pdf</a:t>
            </a:r>
            <a:endParaRPr lang="en-GB" sz="2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3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3200" u="sng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Tasks for today</a:t>
            </a:r>
          </a:p>
          <a:p>
            <a:pPr marL="457200" indent="-457200">
              <a:buFontTx/>
              <a:buChar char="-"/>
            </a:pPr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Try Activity 8 </a:t>
            </a:r>
            <a:r>
              <a:rPr lang="en-GB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– I have included some images for ideas.</a:t>
            </a:r>
          </a:p>
        </p:txBody>
      </p:sp>
      <p:pic>
        <p:nvPicPr>
          <p:cNvPr id="1026" name="Picture 2" descr="The Most Magical Doorways In Literature | Quirk Books : Publishers ...">
            <a:extLst>
              <a:ext uri="{FF2B5EF4-FFF2-40B4-BE49-F238E27FC236}">
                <a16:creationId xmlns:a16="http://schemas.microsoft.com/office/drawing/2014/main" id="{084872D0-871A-4CAB-AD22-9D1843997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20" y="4081097"/>
            <a:ext cx="4512468" cy="277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oon Door - A Wiki of Ice and Fire">
            <a:extLst>
              <a:ext uri="{FF2B5EF4-FFF2-40B4-BE49-F238E27FC236}">
                <a16:creationId xmlns:a16="http://schemas.microsoft.com/office/drawing/2014/main" id="{8FA73622-F846-42FD-85EB-471DFFD40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645" y="4081096"/>
            <a:ext cx="3325632" cy="277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lice in Wonderland | Svasti: A Journey From Assault To Wholeness">
            <a:extLst>
              <a:ext uri="{FF2B5EF4-FFF2-40B4-BE49-F238E27FC236}">
                <a16:creationId xmlns:a16="http://schemas.microsoft.com/office/drawing/2014/main" id="{AE498E52-B866-4316-A3EE-F0E8D6C96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422" y="4080139"/>
            <a:ext cx="3472324" cy="2777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603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392EB44-7DF7-4694-8CD1-BA399DBAC1FB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262137"/>
          <a:ext cx="118872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1112">
                  <a:extLst>
                    <a:ext uri="{9D8B030D-6E8A-4147-A177-3AD203B41FA5}">
                      <a16:colId xmlns:a16="http://schemas.microsoft.com/office/drawing/2014/main" val="2763341928"/>
                    </a:ext>
                  </a:extLst>
                </a:gridCol>
                <a:gridCol w="6486088">
                  <a:extLst>
                    <a:ext uri="{9D8B030D-6E8A-4147-A177-3AD203B41FA5}">
                      <a16:colId xmlns:a16="http://schemas.microsoft.com/office/drawing/2014/main" val="2768366347"/>
                    </a:ext>
                  </a:extLst>
                </a:gridCol>
              </a:tblGrid>
              <a:tr h="105285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 – </a:t>
                      </a:r>
                      <a:r>
                        <a:rPr lang="en-GB" sz="2800" dirty="0">
                          <a:latin typeface="Comic Sans MS" panose="030F0702030302020204" pitchFamily="66" charset="0"/>
                        </a:rPr>
                        <a:t>minimum 30 minutes each day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Link to resource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46759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5 a day</a:t>
                      </a:r>
                    </a:p>
                    <a:p>
                      <a:r>
                        <a:rPr lang="en-GB" sz="2000" kern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User Name: FPS53 / Password: JFz4XqG7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  <a:hlinkClick r:id="rId2"/>
                        </a:rPr>
                        <a:t>https://player.5-a-day.tv/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62142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Joe Wicks – PE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3"/>
                        </a:rPr>
                        <a:t>https://www.youtube.com/channel/UCAxW1XT0iEJo0TYlRfn6rYQ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107390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Cosmic Kids Yoga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mic Sans MS" panose="030F0702030302020204" pitchFamily="66" charset="0"/>
                          <a:hlinkClick r:id="rId4"/>
                        </a:rPr>
                        <a:t>https://www.youtube.com/user/CosmicKidsYoga</a:t>
                      </a:r>
                      <a:endParaRPr lang="en-GB" sz="15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532261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PE Hub Parents 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5"/>
                        </a:rPr>
                        <a:t>https://pehubportal.co.uk/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994062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Noodle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rId6"/>
                        </a:rPr>
                        <a:t>https://www.gonoodle.com/good-energy-at-home-kids-games-and-videos/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2599"/>
                  </a:ext>
                </a:extLst>
              </a:tr>
              <a:tr h="537476">
                <a:tc gridSpan="2"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for a walk/run. </a:t>
                      </a:r>
                    </a:p>
                    <a:p>
                      <a:r>
                        <a:rPr lang="en-GB" sz="2800" dirty="0">
                          <a:latin typeface="Comic Sans MS" panose="030F0702030302020204" pitchFamily="66" charset="0"/>
                        </a:rPr>
                        <a:t>You must go with an adult from your home and make sure you stay 2 metres away from other people.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637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660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5D8BEE8-2472-4186-B765-9D97E8BB9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883262" cy="16881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E80259-3C0C-461E-82CB-638B930DDBCD}"/>
              </a:ext>
            </a:extLst>
          </p:cNvPr>
          <p:cNvSpPr txBox="1"/>
          <p:nvPr/>
        </p:nvSpPr>
        <p:spPr>
          <a:xfrm>
            <a:off x="194603" y="1899137"/>
            <a:ext cx="118027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Scratch – (I have sent the logins to you) </a:t>
            </a:r>
          </a:p>
          <a:p>
            <a:r>
              <a:rPr lang="en-GB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You can pick a project from here:</a:t>
            </a: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Normal - </a:t>
            </a:r>
            <a:r>
              <a:rPr lang="en-GB" sz="2800" dirty="0">
                <a:hlinkClick r:id="rId3"/>
              </a:rPr>
              <a:t>https://projects.raspberrypi.org/en/codeclub/scratch-module-2</a:t>
            </a:r>
            <a:endParaRPr lang="en-GB" sz="2800" dirty="0"/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Advanced - </a:t>
            </a:r>
            <a:r>
              <a:rPr lang="en-GB" sz="2800" dirty="0">
                <a:hlinkClick r:id="rId4"/>
              </a:rPr>
              <a:t>https://projects.raspberrypi.org/en/codeclub/scratch-module-3</a:t>
            </a:r>
            <a:endParaRPr lang="en-GB" sz="2800" dirty="0"/>
          </a:p>
          <a:p>
            <a:r>
              <a:rPr lang="en-GB" sz="28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Or you can create your own game</a:t>
            </a:r>
          </a:p>
          <a:p>
            <a:endParaRPr lang="en-GB" sz="2800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2</a:t>
            </a:r>
            <a:r>
              <a:rPr lang="en-GB" sz="28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en-GB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Code For Life – (I have sent the logins to you) </a:t>
            </a:r>
          </a:p>
          <a:p>
            <a:r>
              <a:rPr lang="en-GB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Pick which level you want to try</a:t>
            </a: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Normal – Rapid Router</a:t>
            </a: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Advanced - </a:t>
            </a:r>
            <a:r>
              <a:rPr lang="en-GB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Kurono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13093A-C7F1-4AB3-8DBD-5A524D8318F8}"/>
              </a:ext>
            </a:extLst>
          </p:cNvPr>
          <p:cNvSpPr txBox="1"/>
          <p:nvPr/>
        </p:nvSpPr>
        <p:spPr>
          <a:xfrm>
            <a:off x="6883262" y="196947"/>
            <a:ext cx="52852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You can choose which website you would like to use. </a:t>
            </a:r>
          </a:p>
        </p:txBody>
      </p:sp>
    </p:spTree>
    <p:extLst>
      <p:ext uri="{BB962C8B-B14F-4D97-AF65-F5344CB8AC3E}">
        <p14:creationId xmlns:p14="http://schemas.microsoft.com/office/powerpoint/2010/main" val="3209470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6725C2-F341-49FB-B078-49B5CDAC8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883262" cy="16881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002C1B0-FC75-4FAD-BA21-B6C536D00333}"/>
              </a:ext>
            </a:extLst>
          </p:cNvPr>
          <p:cNvSpPr txBox="1"/>
          <p:nvPr/>
        </p:nvSpPr>
        <p:spPr>
          <a:xfrm>
            <a:off x="154745" y="1927274"/>
            <a:ext cx="117465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If you use other software which you think is useful, please let me know.</a:t>
            </a:r>
          </a:p>
          <a:p>
            <a:endParaRPr lang="en-GB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Recommendations:</a:t>
            </a:r>
          </a:p>
          <a:p>
            <a:r>
              <a:rPr lang="en-GB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Khan Academy </a:t>
            </a:r>
            <a:r>
              <a:rPr lang="en-GB" sz="3200" dirty="0">
                <a:hlinkClick r:id="rId3"/>
              </a:rPr>
              <a:t>https://www.khanacademy.org/computing/computer-programming</a:t>
            </a:r>
            <a:endParaRPr lang="en-GB" sz="3200" dirty="0"/>
          </a:p>
          <a:p>
            <a:r>
              <a:rPr lang="en-GB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Code.org</a:t>
            </a:r>
          </a:p>
          <a:p>
            <a:r>
              <a:rPr lang="en-GB" sz="3200" dirty="0">
                <a:hlinkClick r:id="rId4"/>
              </a:rPr>
              <a:t>https://studio.code.org/s/express-2019</a:t>
            </a:r>
            <a:endParaRPr lang="en-GB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GB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1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501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Akkermans</dc:creator>
  <cp:lastModifiedBy>Emily Akkermans</cp:lastModifiedBy>
  <cp:revision>10</cp:revision>
  <dcterms:created xsi:type="dcterms:W3CDTF">2020-05-11T07:46:45Z</dcterms:created>
  <dcterms:modified xsi:type="dcterms:W3CDTF">2020-05-11T12:49:41Z</dcterms:modified>
</cp:coreProperties>
</file>