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330DA-D241-43B2-8393-C668268D68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6128AF-7DAE-48AA-8011-F96CF2B9EF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7D26B0-CBD4-4576-9F5A-497D4C30F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1B49-647F-48B4-AC60-DC7E81E013F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5F79CB-6EF0-483D-9312-FC1888622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DA44D-EBFE-4ED5-9259-0A8344A9F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D5E1-3F43-45F7-AF71-88B6D67AC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7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F3300-D610-46A1-B10F-24757F17D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239470-6736-4E1D-BDC0-14C745937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1171C-071D-4016-97A8-97D4ECEB5A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1B49-647F-48B4-AC60-DC7E81E013F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F0BF2-5B43-410C-AC61-88543B5B8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05889F-C0BA-4B5C-A26E-3CBC7ADD8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D5E1-3F43-45F7-AF71-88B6D67AC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11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47B8D8-B089-4D34-9BCA-DE51D3A69D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254DA1-BD0B-4CAD-8601-D55B8E159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F5AF5C-ED9F-4F27-BA41-B1269FDB5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1B49-647F-48B4-AC60-DC7E81E013F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D330AC-7FAF-4123-B333-32DE2D545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FEEF1-70F9-4E56-890B-BFD636C4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D5E1-3F43-45F7-AF71-88B6D67AC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89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12726-4CBE-415B-8815-353316DED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A05D20-722B-46D9-AAC4-209FAF52A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B30143-0100-4FAA-99C1-FD354406C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1B49-647F-48B4-AC60-DC7E81E013F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A0D0D-3550-4DFA-80F7-F599FC626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4FCEC9-BF14-4C27-AC91-F4B2EEEE0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D5E1-3F43-45F7-AF71-88B6D67AC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962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DD71E-F684-4C07-9617-9D7F48174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AFED5F-25FB-4864-B0CB-F342A52C5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82906B-CFDA-4DC0-920B-0558DB536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1B49-647F-48B4-AC60-DC7E81E013F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313FC-971F-4665-8044-83140538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B19F9-B1EE-487D-BFAF-974C0912E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D5E1-3F43-45F7-AF71-88B6D67AC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465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C8397-3A87-4501-A37C-1B782781E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80AEA-AABC-45C3-A3A6-FA37393FE4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F7258A-01C4-4F69-8352-892F07F46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53D18B-9BB9-45A4-9EC6-68286C87B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1B49-647F-48B4-AC60-DC7E81E013F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1C9D8-F574-4C05-B74C-F6AF5A973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88983-0924-4824-824D-A12294772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D5E1-3F43-45F7-AF71-88B6D67AC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18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42CE5-4695-42AC-9FA6-2A89C1B29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192E21-D6C9-4286-8DDE-967541A30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F5650-DDC0-4B17-90D2-B0B1855697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0003AE9-8E15-40D7-A3A0-310D3130A8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5FFDCF-EA8F-43F7-8F45-2CCCE8FCE6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533CBB-51A8-4F84-AF77-55DCEC81F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1B49-647F-48B4-AC60-DC7E81E013F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5F5858-1A77-48EF-AC32-67C167D0B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49563-0C6E-4821-9713-70D5E6D1C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D5E1-3F43-45F7-AF71-88B6D67AC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5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78C82-ADA9-41C8-BD43-49DC1848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109A0D-4CCD-43EA-8894-26F337868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1B49-647F-48B4-AC60-DC7E81E013F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763022-8EBC-485D-A777-D41D21B0B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13CF05-8E3C-4D78-B0E8-2635DF005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D5E1-3F43-45F7-AF71-88B6D67AC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241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9A5D6D-6A7A-4A63-8A2B-C5EE656E8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1B49-647F-48B4-AC60-DC7E81E013F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BE32D29-4F29-4C27-8C28-CA48AF4B3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2FE586-3C65-4987-A0BB-B0B91D908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D5E1-3F43-45F7-AF71-88B6D67AC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949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59738-C3E5-4F15-B9EB-6BBE10F6F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048F6B-8FAE-4C09-80C0-6BB873AB7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FFA3D2-411C-4BE7-8932-C7018BE92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1B7D2E-88E9-4F14-804C-A646EF6D0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1B49-647F-48B4-AC60-DC7E81E013F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2950C-7721-4E65-9D31-429D80E8A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95BD90-5751-46C9-8795-ED130E716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D5E1-3F43-45F7-AF71-88B6D67AC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207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65748-73F7-4885-B40A-BEABC1DEF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621300-B50D-42FC-AC88-7B458B7534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F2859-CF40-450D-A403-CE21701963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4F611D-F75B-4DE8-BC6F-89AC2BBEC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71B49-647F-48B4-AC60-DC7E81E013F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099366-407F-49BE-BCFC-E8C7967D1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DBBC5-F28A-43F6-ABD5-73C051A80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D5E1-3F43-45F7-AF71-88B6D67AC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629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8710F29-9129-4024-AB37-2489B3439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C857E3-B34E-46DC-AF83-29D1F7C376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C1C3E-4B50-4EE3-971E-10EFAC5D9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71B49-647F-48B4-AC60-DC7E81E013FF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C2DC54-8B98-45C5-9226-BCF7936DE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EA7692-B71D-4F6B-9726-4BBAA41549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D5E1-3F43-45F7-AF71-88B6D67AC2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60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farnboroughprimary.co.uk/wp-content/uploads/2020/05/memory.pdf" TargetMode="External"/><Relationship Id="rId2" Type="http://schemas.openxmlformats.org/officeDocument/2006/relationships/hyperlink" Target="https://mathsframe.co.uk/en/resources/resource/366/interactive-maths-qui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farnboroughprimary.co.uk/wp-content/uploads/2020/05/T4W-Y6-Doors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AxW1XT0iEJo0TYlRfn6rYQ" TargetMode="External"/><Relationship Id="rId2" Type="http://schemas.openxmlformats.org/officeDocument/2006/relationships/hyperlink" Target="https://player.5-a-day.t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onoodle.com/good-energy-at-home-kids-games-and-videos/" TargetMode="External"/><Relationship Id="rId5" Type="http://schemas.openxmlformats.org/officeDocument/2006/relationships/hyperlink" Target="https://pehubportal.co.uk/" TargetMode="External"/><Relationship Id="rId4" Type="http://schemas.openxmlformats.org/officeDocument/2006/relationships/hyperlink" Target="https://www.youtube.com/user/CosmicKidsYog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farnboroughprimary.co.uk/wp-content/uploads/2020/05/Weather-and-climate.pdf" TargetMode="External"/><Relationship Id="rId2" Type="http://schemas.openxmlformats.org/officeDocument/2006/relationships/hyperlink" Target="https://www.oddizzi.com/schools/login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93915" y="719663"/>
          <a:ext cx="11609614" cy="39179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300">
                  <a:extLst>
                    <a:ext uri="{9D8B030D-6E8A-4147-A177-3AD203B41FA5}">
                      <a16:colId xmlns:a16="http://schemas.microsoft.com/office/drawing/2014/main" val="3710090033"/>
                    </a:ext>
                  </a:extLst>
                </a:gridCol>
                <a:gridCol w="3939314">
                  <a:extLst>
                    <a:ext uri="{9D8B030D-6E8A-4147-A177-3AD203B41FA5}">
                      <a16:colId xmlns:a16="http://schemas.microsoft.com/office/drawing/2014/main" val="2822766338"/>
                    </a:ext>
                  </a:extLst>
                </a:gridCol>
              </a:tblGrid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Subject / Lesson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1870924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2835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English – Door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806307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125883"/>
                  </a:ext>
                </a:extLst>
              </a:tr>
              <a:tr h="78359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903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101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3FA5FFE-01CA-47AA-8C6D-42B2A3DF77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03852"/>
              </p:ext>
            </p:extLst>
          </p:nvPr>
        </p:nvGraphicFramePr>
        <p:xfrm>
          <a:off x="181762" y="0"/>
          <a:ext cx="11828476" cy="573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78164">
                  <a:extLst>
                    <a:ext uri="{9D8B030D-6E8A-4147-A177-3AD203B41FA5}">
                      <a16:colId xmlns:a16="http://schemas.microsoft.com/office/drawing/2014/main" val="2569435746"/>
                    </a:ext>
                  </a:extLst>
                </a:gridCol>
                <a:gridCol w="2050312">
                  <a:extLst>
                    <a:ext uri="{9D8B030D-6E8A-4147-A177-3AD203B41FA5}">
                      <a16:colId xmlns:a16="http://schemas.microsoft.com/office/drawing/2014/main" val="408886299"/>
                    </a:ext>
                  </a:extLst>
                </a:gridCol>
              </a:tblGrid>
              <a:tr h="633592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Maths 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0922847"/>
                  </a:ext>
                </a:extLst>
              </a:tr>
              <a:tr h="633592">
                <a:tc>
                  <a:txBody>
                    <a:bodyPr/>
                    <a:lstStyle/>
                    <a:p>
                      <a:r>
                        <a:rPr lang="en-GB" sz="4800" dirty="0">
                          <a:latin typeface="Comic Sans MS" panose="030F0702030302020204" pitchFamily="66" charset="0"/>
                        </a:rPr>
                        <a:t>Maths Frame Interactive Quiz</a:t>
                      </a:r>
                    </a:p>
                    <a:p>
                      <a:r>
                        <a:rPr lang="en-GB" sz="3200" dirty="0">
                          <a:latin typeface="Comic Sans MS" panose="030F0702030302020204" pitchFamily="66" charset="0"/>
                        </a:rPr>
                        <a:t>Username: Farnborough / Password: Farnborough</a:t>
                      </a:r>
                    </a:p>
                    <a:p>
                      <a:endParaRPr lang="en-US" sz="4000" dirty="0">
                        <a:latin typeface="Comic Sans MS" panose="030F0702030302020204" pitchFamily="66" charset="0"/>
                        <a:hlinkClick r:id="rId2"/>
                      </a:endParaRPr>
                    </a:p>
                    <a:p>
                      <a:r>
                        <a:rPr lang="en-US" sz="2000" dirty="0">
                          <a:latin typeface="Comic Sans MS" panose="030F0702030302020204" pitchFamily="66" charset="0"/>
                          <a:hlinkClick r:id="rId2"/>
                        </a:rPr>
                        <a:t>https://mathsframe.co.uk/en/resources/resource/366/interactive-maths-quiz</a:t>
                      </a:r>
                      <a:endParaRPr lang="en-US" sz="2000" dirty="0">
                        <a:latin typeface="Comic Sans MS" panose="030F0702030302020204" pitchFamily="66" charset="0"/>
                      </a:endParaRPr>
                    </a:p>
                    <a:p>
                      <a:endParaRPr lang="en-US" sz="1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15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726690"/>
                  </a:ext>
                </a:extLst>
              </a:tr>
              <a:tr h="6335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>
                          <a:latin typeface="Comic Sans MS" panose="030F0702030302020204" pitchFamily="66" charset="0"/>
                        </a:rPr>
                        <a:t>Times Table Rock Stars</a:t>
                      </a:r>
                    </a:p>
                    <a:p>
                      <a:endParaRPr lang="en-US" sz="10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600" dirty="0">
                          <a:latin typeface="Comic Sans MS" panose="030F0702030302020204" pitchFamily="66" charset="0"/>
                        </a:rPr>
                        <a:t>15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821413"/>
                  </a:ext>
                </a:extLst>
              </a:tr>
              <a:tr h="633592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Memory Game</a:t>
                      </a:r>
                    </a:p>
                    <a:p>
                      <a:endParaRPr lang="en-GB" sz="2000" dirty="0">
                        <a:latin typeface="Comic Sans MS" panose="030F0702030302020204" pitchFamily="66" charset="0"/>
                      </a:endParaRPr>
                    </a:p>
                    <a:p>
                      <a:r>
                        <a:rPr lang="en-GB" sz="2000" dirty="0">
                          <a:latin typeface="Comic Sans MS" panose="030F0702030302020204" pitchFamily="66" charset="0"/>
                          <a:hlinkClick r:id="rId3"/>
                        </a:rPr>
                        <a:t>http://farnboroughprimary.co.uk/wp-content/uploads/2020/05/memory.pdf</a:t>
                      </a:r>
                      <a:endParaRPr lang="en-GB" sz="2000" dirty="0">
                        <a:latin typeface="Comic Sans MS" panose="030F0702030302020204" pitchFamily="66" charset="0"/>
                      </a:endParaRPr>
                    </a:p>
                    <a:p>
                      <a:endParaRPr lang="en-GB" sz="18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30 minutes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2577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33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8CB3B81-30C9-4055-B8A7-DEB952278B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137CEA5-33FB-49AB-A11A-09CA308A2F16}"/>
              </a:ext>
            </a:extLst>
          </p:cNvPr>
          <p:cNvSpPr txBox="1"/>
          <p:nvPr/>
        </p:nvSpPr>
        <p:spPr>
          <a:xfrm>
            <a:off x="265043" y="1600816"/>
            <a:ext cx="1168841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This week we will be looking at doors and thinking, ‘What could be on the other side?’</a:t>
            </a:r>
          </a:p>
          <a:p>
            <a:endParaRPr lang="en-GB" sz="3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We will be following a booklet which is structured around some of the techniques we have been using in English this year to create ideas and then record them on paper. </a:t>
            </a:r>
          </a:p>
          <a:p>
            <a:endParaRPr lang="en-GB" sz="3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By the end of the week, you will have a plan for your own portal story ( a story in which a character is transported to a magical land through a special doorway).</a:t>
            </a:r>
          </a:p>
        </p:txBody>
      </p:sp>
    </p:spTree>
    <p:extLst>
      <p:ext uri="{BB962C8B-B14F-4D97-AF65-F5344CB8AC3E}">
        <p14:creationId xmlns:p14="http://schemas.microsoft.com/office/powerpoint/2010/main" val="63990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DBF30F-C6B1-4E2F-9277-20A24F168C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619048" cy="1600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E4CEAD2-3058-4E64-9561-489F2B2EAC5D}"/>
              </a:ext>
            </a:extLst>
          </p:cNvPr>
          <p:cNvSpPr txBox="1"/>
          <p:nvPr/>
        </p:nvSpPr>
        <p:spPr>
          <a:xfrm>
            <a:off x="251791" y="1666622"/>
            <a:ext cx="1168841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You can access the booklet via this link:</a:t>
            </a:r>
          </a:p>
          <a:p>
            <a:r>
              <a:rPr lang="en-GB" sz="2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  <a:hlinkClick r:id="rId3"/>
              </a:rPr>
              <a:t>http://farnboroughprimary.co.uk/wp-content/uploads/2020/05/T4W-Y6-Doors.pdf</a:t>
            </a:r>
            <a:endParaRPr lang="en-GB" sz="2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endParaRPr lang="en-GB" sz="3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GB" sz="3200" u="sng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Tasks for today</a:t>
            </a:r>
          </a:p>
          <a:p>
            <a:pPr marL="457200" indent="-457200">
              <a:buFontTx/>
              <a:buChar char="-"/>
            </a:pPr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Try Activity 6 – Comprehension</a:t>
            </a:r>
          </a:p>
          <a:p>
            <a:r>
              <a:rPr lang="en-GB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See how far you can get in 30 minutes</a:t>
            </a:r>
          </a:p>
          <a:p>
            <a:endParaRPr lang="en-GB" sz="3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  <a:p>
            <a:pPr marL="457200" indent="-457200">
              <a:buFontTx/>
              <a:buChar char="-"/>
            </a:pPr>
            <a:r>
              <a:rPr lang="en-GB" sz="3200" dirty="0">
                <a:solidFill>
                  <a:schemeClr val="accent5">
                    <a:lumMod val="50000"/>
                  </a:schemeClr>
                </a:solidFill>
                <a:latin typeface="Comic Sans MS" panose="030F0702030302020204" pitchFamily="66" charset="0"/>
              </a:rPr>
              <a:t>Try Activity 7 – Grammar</a:t>
            </a:r>
          </a:p>
          <a:p>
            <a:r>
              <a:rPr lang="en-GB" sz="2800" dirty="0">
                <a:solidFill>
                  <a:srgbClr val="7030A0"/>
                </a:solidFill>
                <a:latin typeface="Comic Sans MS" panose="030F0702030302020204" pitchFamily="66" charset="0"/>
              </a:rPr>
              <a:t>See how far you can get in 30 minutes</a:t>
            </a:r>
          </a:p>
          <a:p>
            <a:endParaRPr lang="en-GB" sz="3200" dirty="0">
              <a:solidFill>
                <a:schemeClr val="accent5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603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392EB44-7DF7-4694-8CD1-BA399DBAC1FB}"/>
              </a:ext>
            </a:extLst>
          </p:cNvPr>
          <p:cNvGraphicFramePr>
            <a:graphicFrameLocks noGrp="1"/>
          </p:cNvGraphicFramePr>
          <p:nvPr/>
        </p:nvGraphicFramePr>
        <p:xfrm>
          <a:off x="152400" y="262137"/>
          <a:ext cx="11887200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1112">
                  <a:extLst>
                    <a:ext uri="{9D8B030D-6E8A-4147-A177-3AD203B41FA5}">
                      <a16:colId xmlns:a16="http://schemas.microsoft.com/office/drawing/2014/main" val="2763341928"/>
                    </a:ext>
                  </a:extLst>
                </a:gridCol>
                <a:gridCol w="6486088">
                  <a:extLst>
                    <a:ext uri="{9D8B030D-6E8A-4147-A177-3AD203B41FA5}">
                      <a16:colId xmlns:a16="http://schemas.microsoft.com/office/drawing/2014/main" val="2768366347"/>
                    </a:ext>
                  </a:extLst>
                </a:gridCol>
              </a:tblGrid>
              <a:tr h="1052859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Physical activity – </a:t>
                      </a:r>
                      <a:r>
                        <a:rPr lang="en-GB" sz="2800" dirty="0">
                          <a:latin typeface="Comic Sans MS" panose="030F0702030302020204" pitchFamily="66" charset="0"/>
                        </a:rPr>
                        <a:t>minimum 30 minutes each day</a:t>
                      </a:r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Link to resource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246759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5 a day</a:t>
                      </a:r>
                    </a:p>
                    <a:p>
                      <a:r>
                        <a:rPr lang="en-GB" sz="2000" kern="1200" dirty="0">
                          <a:solidFill>
                            <a:srgbClr val="FF0000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User Name: FPS53 / Password: JFz4XqG7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Comic Sans MS" panose="030F0702030302020204" pitchFamily="66" charset="0"/>
                          <a:hlinkClick r:id="rId2"/>
                        </a:rPr>
                        <a:t>https://player.5-a-day.tv/</a:t>
                      </a:r>
                      <a:endParaRPr lang="en-GB" sz="2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621427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Joe Wicks – PE sessions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3"/>
                        </a:rPr>
                        <a:t>https://www.youtube.com/channel/UCAxW1XT0iEJo0TYlRfn6rYQ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4107390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Cosmic Kids Yoga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latin typeface="Comic Sans MS" panose="030F0702030302020204" pitchFamily="66" charset="0"/>
                          <a:hlinkClick r:id="rId4"/>
                        </a:rPr>
                        <a:t>https://www.youtube.com/user/CosmicKidsYoga</a:t>
                      </a:r>
                      <a:endParaRPr lang="en-GB" sz="15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532261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PE Hub Parents 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500" dirty="0">
                          <a:solidFill>
                            <a:schemeClr val="accent2"/>
                          </a:solidFill>
                          <a:latin typeface="Comic Sans MS" panose="030F0702030302020204" pitchFamily="66" charset="0"/>
                          <a:hlinkClick r:id="rId5"/>
                        </a:rPr>
                        <a:t>https://pehubportal.co.uk/</a:t>
                      </a:r>
                      <a:endParaRPr lang="en-GB" sz="1500" dirty="0">
                        <a:solidFill>
                          <a:schemeClr val="accent2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994062"/>
                  </a:ext>
                </a:extLst>
              </a:tr>
              <a:tr h="537476">
                <a:tc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Noodle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>
                          <a:latin typeface="Comic Sans MS" panose="030F0702030302020204" pitchFamily="66" charset="0"/>
                          <a:hlinkClick r:id="rId6"/>
                        </a:rPr>
                        <a:t>https://www.gonoodle.com/good-energy-at-home-kids-games-and-videos/</a:t>
                      </a:r>
                      <a:endParaRPr lang="en-GB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52599"/>
                  </a:ext>
                </a:extLst>
              </a:tr>
              <a:tr h="537476">
                <a:tc gridSpan="2">
                  <a:txBody>
                    <a:bodyPr/>
                    <a:lstStyle/>
                    <a:p>
                      <a:r>
                        <a:rPr lang="en-GB" sz="3600" dirty="0">
                          <a:latin typeface="Comic Sans MS" panose="030F0702030302020204" pitchFamily="66" charset="0"/>
                        </a:rPr>
                        <a:t>Go for a walk/run. </a:t>
                      </a:r>
                    </a:p>
                    <a:p>
                      <a:r>
                        <a:rPr lang="en-GB" sz="2800" dirty="0">
                          <a:latin typeface="Comic Sans MS" panose="030F0702030302020204" pitchFamily="66" charset="0"/>
                        </a:rPr>
                        <a:t>You must go with an adult from your home and make sure you stay 2 metres away from other people.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3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637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6660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geography banner">
            <a:extLst>
              <a:ext uri="{FF2B5EF4-FFF2-40B4-BE49-F238E27FC236}">
                <a16:creationId xmlns:a16="http://schemas.microsoft.com/office/drawing/2014/main" id="{FC93A0D2-983A-4D0A-9D0C-F781E2FA2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045346" cy="1688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48FB8EF-EF7D-4BC9-9291-F190B2C24A9C}"/>
              </a:ext>
            </a:extLst>
          </p:cNvPr>
          <p:cNvSpPr txBox="1"/>
          <p:nvPr/>
        </p:nvSpPr>
        <p:spPr>
          <a:xfrm>
            <a:off x="159434" y="1997612"/>
            <a:ext cx="118731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u="sng" dirty="0">
                <a:solidFill>
                  <a:srgbClr val="002060"/>
                </a:solidFill>
                <a:latin typeface="Comic Sans MS" panose="030F0702030302020204" pitchFamily="66" charset="0"/>
              </a:rPr>
              <a:t>Weather and climate</a:t>
            </a: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Today, we will be continuing to investigate weather and climate using a new website.</a:t>
            </a:r>
          </a:p>
          <a:p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On the next slide, I have included instructions on how to access the resources and a sheet describing the tasks.</a:t>
            </a:r>
          </a:p>
        </p:txBody>
      </p:sp>
    </p:spTree>
    <p:extLst>
      <p:ext uri="{BB962C8B-B14F-4D97-AF65-F5344CB8AC3E}">
        <p14:creationId xmlns:p14="http://schemas.microsoft.com/office/powerpoint/2010/main" val="848793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8B48AA1-1FA0-4288-9FC0-6C120C9AB28C}"/>
              </a:ext>
            </a:extLst>
          </p:cNvPr>
          <p:cNvSpPr txBox="1"/>
          <p:nvPr/>
        </p:nvSpPr>
        <p:spPr>
          <a:xfrm>
            <a:off x="0" y="0"/>
            <a:ext cx="12192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anose="030F0702030302020204" pitchFamily="66" charset="0"/>
              </a:rPr>
              <a:t>Login at: </a:t>
            </a:r>
            <a:r>
              <a:rPr lang="en-GB" sz="3600" dirty="0">
                <a:latin typeface="Comic Sans MS" panose="030F0702030302020204" pitchFamily="66" charset="0"/>
                <a:hlinkClick r:id="rId2"/>
              </a:rPr>
              <a:t>https://www.oddizzi.com/schools/login/</a:t>
            </a:r>
            <a:endParaRPr lang="en-GB" sz="3600" dirty="0">
              <a:latin typeface="Comic Sans MS" panose="030F0702030302020204" pitchFamily="66" charset="0"/>
            </a:endParaRPr>
          </a:p>
          <a:p>
            <a:endParaRPr lang="en-GB" dirty="0"/>
          </a:p>
          <a:p>
            <a:r>
              <a:rPr lang="en-GB" sz="3600" dirty="0">
                <a:latin typeface="Comic Sans MS" panose="030F0702030302020204" pitchFamily="66" charset="0"/>
              </a:rPr>
              <a:t>Username: Dragons</a:t>
            </a:r>
          </a:p>
          <a:p>
            <a:r>
              <a:rPr lang="en-GB" sz="3600" dirty="0">
                <a:latin typeface="Comic Sans MS" panose="030F0702030302020204" pitchFamily="66" charset="0"/>
              </a:rPr>
              <a:t>Password: Dragons</a:t>
            </a:r>
          </a:p>
          <a:p>
            <a:endParaRPr lang="en-GB" sz="3600" dirty="0">
              <a:latin typeface="Comic Sans MS" panose="030F0702030302020204" pitchFamily="66" charset="0"/>
            </a:endParaRPr>
          </a:p>
          <a:p>
            <a:r>
              <a:rPr lang="en-GB" sz="3600" dirty="0">
                <a:solidFill>
                  <a:srgbClr val="7030A0"/>
                </a:solidFill>
                <a:latin typeface="Comic Sans MS" panose="030F0702030302020204" pitchFamily="66" charset="0"/>
              </a:rPr>
              <a:t>Select ‘Weather and Climate’</a:t>
            </a:r>
          </a:p>
          <a:p>
            <a:endParaRPr lang="en-GB" sz="36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36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36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3600" dirty="0">
                <a:solidFill>
                  <a:srgbClr val="002060"/>
                </a:solidFill>
                <a:latin typeface="Comic Sans MS" panose="030F0702030302020204" pitchFamily="66" charset="0"/>
              </a:rPr>
              <a:t>Complete as many tasks as you can in the 30 minutes from the sheet below:</a:t>
            </a:r>
          </a:p>
          <a:p>
            <a:r>
              <a:rPr lang="en-GB" sz="2200" dirty="0">
                <a:solidFill>
                  <a:srgbClr val="002060"/>
                </a:solidFill>
                <a:latin typeface="Comic Sans MS" panose="030F0702030302020204" pitchFamily="66" charset="0"/>
                <a:hlinkClick r:id="rId3"/>
              </a:rPr>
              <a:t>http://farnboroughprimary.co.uk/wp-content/uploads/2020/05/Weather-and-climate.pdf</a:t>
            </a:r>
            <a:endParaRPr lang="en-GB" sz="2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endParaRPr lang="en-GB" sz="3600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359FF17-559F-474D-84F9-5DFD0BB18E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8217" y="729322"/>
            <a:ext cx="4638675" cy="3486150"/>
          </a:xfrm>
          <a:prstGeom prst="rect">
            <a:avLst/>
          </a:prstGeom>
        </p:spPr>
      </p:pic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E83E2C5-20E7-45DE-9BCD-2F632CEA9ABA}"/>
              </a:ext>
            </a:extLst>
          </p:cNvPr>
          <p:cNvCxnSpPr>
            <a:cxnSpLocks/>
          </p:cNvCxnSpPr>
          <p:nvPr/>
        </p:nvCxnSpPr>
        <p:spPr>
          <a:xfrm flipV="1">
            <a:off x="6428935" y="2472397"/>
            <a:ext cx="4192173" cy="383345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784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437</Words>
  <Application>Microsoft Office PowerPoint</Application>
  <PresentationFormat>Widescreen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Akkermans</dc:creator>
  <cp:lastModifiedBy>Emily Akkermans</cp:lastModifiedBy>
  <cp:revision>6</cp:revision>
  <dcterms:created xsi:type="dcterms:W3CDTF">2020-05-11T07:46:30Z</dcterms:created>
  <dcterms:modified xsi:type="dcterms:W3CDTF">2020-05-11T11:57:49Z</dcterms:modified>
</cp:coreProperties>
</file>