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8" r:id="rId4"/>
    <p:sldId id="259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BD149-F643-440A-A06C-70EC56424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244FA8-0216-4BD5-94D5-DA8BCE526E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82E05-11A0-4357-AC4B-A2085AAA6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9000-9D4D-47CB-81FC-C2896A4C268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7ED05-A6FB-4869-B574-3E575B70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123BC-4083-4933-BB6F-A9130B67A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6360-3B8B-46A8-84C1-1886D4DAE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32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4B26C-B3C9-4110-A25A-4CC70857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C94BE2-B251-4515-9789-F9A106C79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8E694-CDC9-4B1F-A432-E77BE3B76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9000-9D4D-47CB-81FC-C2896A4C268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074DE-31EA-4A9B-A57C-ED55E2AFF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A3B05-1E10-46DE-BD9E-F2DA19149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6360-3B8B-46A8-84C1-1886D4DAE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35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17DC7-1ABC-491F-B19E-5B0E0CE58B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ACF66B-76DB-470C-9E2E-C7A949704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C86D0-51C7-4DC4-B50F-E40D3129C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9000-9D4D-47CB-81FC-C2896A4C268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E333A-C287-461C-ACCC-788E2264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B42A6-F7F0-41EF-AD34-7BFF3F3D9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6360-3B8B-46A8-84C1-1886D4DAE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114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05405-1D39-4FDE-8FC2-156EAD49B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BDE32-C9C5-4F95-9C78-8D3CE6894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F9B95-BDA5-445E-98AD-EA4B18B0E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9000-9D4D-47CB-81FC-C2896A4C268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024AE-AA15-483E-8ACE-DD76CCBC9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C83FD-76C1-4394-8982-7F47BE9B3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6360-3B8B-46A8-84C1-1886D4DAE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52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79D41-2FBE-4C5F-9097-917C51039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E204B-D511-429B-90E4-97983D5CF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82A2-7EE2-478E-8CBC-1035F43C4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9000-9D4D-47CB-81FC-C2896A4C268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4E089-DF6C-43ED-B5BC-14DDE9E9C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11DB1-826E-48E5-AE91-88B151201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6360-3B8B-46A8-84C1-1886D4DAE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82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19FDF-43D0-415D-AAF4-E8F6D7A13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FAACE-B355-456E-A435-EA4C3AE33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1B848A-5DA0-4AAC-82ED-6FFCD8C62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D81FFC-C666-4F8E-A4E6-693921145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9000-9D4D-47CB-81FC-C2896A4C268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793157-AFE1-4AE6-B2BB-83138DBC3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88814-5184-4B8E-B46B-F92AD5F6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6360-3B8B-46A8-84C1-1886D4DAE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31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8A296-61E9-44F5-8A8F-E9D3CE52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C10B06-F072-4A59-9A5E-30C7C67E4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295DCA-6B9E-4CC2-8DB8-0DE83E214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0FB709-10D0-4780-9338-E0078C39C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8B5D69-8D2C-483A-B558-FBF9CECDF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C6BD1C-4113-4318-A8A4-318C92F9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9000-9D4D-47CB-81FC-C2896A4C268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B8BB23-304F-4D17-B46F-FBEA3EFD7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D9D5CC-1B36-4D1B-A385-DF5FF123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6360-3B8B-46A8-84C1-1886D4DAE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51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CF4CF-EBEC-4931-B982-9BE2A3279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6F86A1-FA1B-4C94-ABE8-7C3EE5FFD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9000-9D4D-47CB-81FC-C2896A4C268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3D7559-CFBB-423B-A769-B45A468E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21FCFE-A2E1-4F96-89A1-EF1FB84F7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6360-3B8B-46A8-84C1-1886D4DAE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95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DA5568-11D6-448A-8E27-3A5784F89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9000-9D4D-47CB-81FC-C2896A4C268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326B20-04F6-4DCE-8D7A-17BC2B218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33145F-9EB0-4784-9C66-475A9DB2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6360-3B8B-46A8-84C1-1886D4DAE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13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F7FB6-7225-41BA-8F6B-385B9AA4B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BBD50-A0E1-45A1-A0FC-6EC60754A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FE5A5A-1222-4C51-B4FD-763D36532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794B2-900A-4086-AE87-A6478EFC3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9000-9D4D-47CB-81FC-C2896A4C268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B4F6B-8818-42FD-9BA5-ACD1F9453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4146C-551C-40ED-9264-F31892840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6360-3B8B-46A8-84C1-1886D4DAE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37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2555E-EC9D-4DD6-947E-51F8E593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81ACAA-6AEB-4BAE-A753-DA98AF8DBA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A978A4-A505-436C-8A67-480A3624C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91AD6-03C3-4701-A35B-8828CDF90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9000-9D4D-47CB-81FC-C2896A4C268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4DDE7-4ADF-47B3-9AE8-257A2383D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E20D9-85B6-45DB-B1F1-49AC487D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6360-3B8B-46A8-84C1-1886D4DAE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91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8C40BF-0AB4-4711-BDFC-8ACBD204C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031E0-C799-471F-92F9-E63746D2D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7670-03D8-4A8F-B5A5-8CAD2ABBB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89000-9D4D-47CB-81FC-C2896A4C268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7A52E-DC66-4B52-8D09-315BF68BCF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73DE8-FC3C-4290-9FAA-3AA41D4966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F6360-3B8B-46A8-84C1-1886D4DAE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8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athsframe.co.uk/en/resources/resource/124/reading-scal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o.pardot.com/e/749453/PowerMathsYear6/51zwx/107010261?h=9zEkYm9Vv36T0kIK2mGoBlvXYizjLxGA8JPqztzRvM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arnboroughprimary.co.uk/wp-content/uploads/2020/05/T4W-Y6-Doors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AxW1XT0iEJo0TYlRfn6rYQ" TargetMode="External"/><Relationship Id="rId2" Type="http://schemas.openxmlformats.org/officeDocument/2006/relationships/hyperlink" Target="https://player.5-a-day.t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noodle.com/good-energy-at-home-kids-games-and-videos/" TargetMode="External"/><Relationship Id="rId5" Type="http://schemas.openxmlformats.org/officeDocument/2006/relationships/hyperlink" Target="https://pehubportal.co.uk/" TargetMode="External"/><Relationship Id="rId4" Type="http://schemas.openxmlformats.org/officeDocument/2006/relationships/hyperlink" Target="https://www.youtube.com/user/CosmicKidsYog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arnboroughprimary.co.uk/wp-content/uploads/2020/05/Weather-and-climate.pdf" TargetMode="External"/><Relationship Id="rId2" Type="http://schemas.openxmlformats.org/officeDocument/2006/relationships/hyperlink" Target="https://www.oddizzi.com/schools/login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251565"/>
              </p:ext>
            </p:extLst>
          </p:nvPr>
        </p:nvGraphicFramePr>
        <p:xfrm>
          <a:off x="293915" y="719663"/>
          <a:ext cx="11609614" cy="3917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300">
                  <a:extLst>
                    <a:ext uri="{9D8B030D-6E8A-4147-A177-3AD203B41FA5}">
                      <a16:colId xmlns:a16="http://schemas.microsoft.com/office/drawing/2014/main" val="3710090033"/>
                    </a:ext>
                  </a:extLst>
                </a:gridCol>
                <a:gridCol w="3939314">
                  <a:extLst>
                    <a:ext uri="{9D8B030D-6E8A-4147-A177-3AD203B41FA5}">
                      <a16:colId xmlns:a16="http://schemas.microsoft.com/office/drawing/2014/main" val="2822766338"/>
                    </a:ext>
                  </a:extLst>
                </a:gridCol>
              </a:tblGrid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Subject / Lesson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870924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353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English – Door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06307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125883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9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01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3FA5FFE-01CA-47AA-8C6D-42B2A3DF77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451475"/>
              </p:ext>
            </p:extLst>
          </p:nvPr>
        </p:nvGraphicFramePr>
        <p:xfrm>
          <a:off x="181762" y="0"/>
          <a:ext cx="1182847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8164">
                  <a:extLst>
                    <a:ext uri="{9D8B030D-6E8A-4147-A177-3AD203B41FA5}">
                      <a16:colId xmlns:a16="http://schemas.microsoft.com/office/drawing/2014/main" val="2569435746"/>
                    </a:ext>
                  </a:extLst>
                </a:gridCol>
                <a:gridCol w="2050312">
                  <a:extLst>
                    <a:ext uri="{9D8B030D-6E8A-4147-A177-3AD203B41FA5}">
                      <a16:colId xmlns:a16="http://schemas.microsoft.com/office/drawing/2014/main" val="408886299"/>
                    </a:ext>
                  </a:extLst>
                </a:gridCol>
              </a:tblGrid>
              <a:tr h="633592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Maths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922847"/>
                  </a:ext>
                </a:extLst>
              </a:tr>
              <a:tr h="633592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Comic Sans MS" panose="030F0702030302020204" pitchFamily="66" charset="0"/>
                        </a:rPr>
                        <a:t>Maths Frame – Reading scales</a:t>
                      </a:r>
                    </a:p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Username: Farnborough / Password: Farnborough</a:t>
                      </a:r>
                    </a:p>
                    <a:p>
                      <a:endParaRPr lang="en-US" sz="10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2600" dirty="0">
                          <a:hlinkClick r:id="rId2"/>
                        </a:rPr>
                        <a:t>https://mathsframe.co.uk/en/resources/resource/124/reading-scales</a:t>
                      </a:r>
                      <a:endParaRPr lang="en-GB" sz="2600" dirty="0"/>
                    </a:p>
                    <a:p>
                      <a:endParaRPr lang="en-GB" sz="2600" dirty="0">
                        <a:latin typeface="Comic Sans MS" panose="030F0702030302020204" pitchFamily="66" charset="0"/>
                      </a:endParaRPr>
                    </a:p>
                    <a:p>
                      <a:endParaRPr lang="en-US" sz="1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15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726690"/>
                  </a:ext>
                </a:extLst>
              </a:tr>
              <a:tr h="633592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Complete Power Maths or My Maths task on the next page.</a:t>
                      </a:r>
                    </a:p>
                    <a:p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40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577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3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5394E2-9D55-4AB0-9F16-2C5369AAC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499E41-F8A1-4F29-A8C9-A853A9CD19FC}"/>
              </a:ext>
            </a:extLst>
          </p:cNvPr>
          <p:cNvSpPr txBox="1"/>
          <p:nvPr/>
        </p:nvSpPr>
        <p:spPr>
          <a:xfrm>
            <a:off x="107852" y="1702191"/>
            <a:ext cx="1208414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I would like you to continue with Power Maths </a:t>
            </a:r>
            <a:r>
              <a:rPr lang="en-GB" sz="32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or</a:t>
            </a:r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carry out the tasks on My Maths.</a:t>
            </a:r>
          </a:p>
          <a:p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Power Maths (instructions on next slide)</a:t>
            </a: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Read and complete from page 48 to page 51. (Answers start from page 164)</a:t>
            </a:r>
          </a:p>
          <a:p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My Maths (log in details should have been emailed to you)</a:t>
            </a: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Complete ‘Divide Decimals by Whole Numbers’</a:t>
            </a:r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5394E2-9D55-4AB0-9F16-2C5369AAC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499E41-F8A1-4F29-A8C9-A853A9CD19FC}"/>
              </a:ext>
            </a:extLst>
          </p:cNvPr>
          <p:cNvSpPr txBox="1"/>
          <p:nvPr/>
        </p:nvSpPr>
        <p:spPr>
          <a:xfrm>
            <a:off x="107852" y="2208628"/>
            <a:ext cx="12084148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Instructions for Power Maths</a:t>
            </a:r>
          </a:p>
          <a:p>
            <a:r>
              <a:rPr lang="en-GB" sz="2600" dirty="0">
                <a:solidFill>
                  <a:srgbClr val="002060"/>
                </a:solidFill>
                <a:latin typeface="Comic Sans MS" panose="030F0702030302020204" pitchFamily="66" charset="0"/>
              </a:rPr>
              <a:t>Click on-</a:t>
            </a:r>
          </a:p>
          <a:p>
            <a:r>
              <a:rPr lang="en-GB" sz="1500" dirty="0">
                <a:solidFill>
                  <a:srgbClr val="002060"/>
                </a:solidFill>
                <a:latin typeface="Comic Sans MS" panose="030F0702030302020204" pitchFamily="66" charset="0"/>
                <a:hlinkClick r:id="rId3"/>
              </a:rPr>
              <a:t>http://go.pardot.com/e/749453/PowerMathsYear6/51zwx/107010261?h=9zEkYm9Vv36T0kIK2mGoBlvXYizjLxGA8JPqztzRvMQ</a:t>
            </a:r>
            <a:endParaRPr lang="en-GB" sz="15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(You might need to copy and paste this link into your web browser)</a:t>
            </a:r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Agree to the terms and conditions and click ‘Continue’.</a:t>
            </a:r>
          </a:p>
          <a:p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Click on ‘Power Maths Year 6’</a:t>
            </a:r>
          </a:p>
          <a:p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Click on ‘Power Maths Year 6 Practice Book Summer Home Edition’</a:t>
            </a:r>
          </a:p>
          <a:p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72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CB3B81-30C9-4055-B8A7-DEB952278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37CEA5-33FB-49AB-A11A-09CA308A2F16}"/>
              </a:ext>
            </a:extLst>
          </p:cNvPr>
          <p:cNvSpPr txBox="1"/>
          <p:nvPr/>
        </p:nvSpPr>
        <p:spPr>
          <a:xfrm>
            <a:off x="265043" y="1600816"/>
            <a:ext cx="1168841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This week we will be looking at doors and thinking, ‘What could be on the other side?’</a:t>
            </a:r>
          </a:p>
          <a:p>
            <a:endParaRPr lang="en-GB" sz="3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We will be following a booklet which is structured around some of the techniques we have been using in English this year to create ideas and then record them on paper. </a:t>
            </a:r>
          </a:p>
          <a:p>
            <a:endParaRPr lang="en-GB" sz="3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By the end of the week, you will have a plan for your own portal story ( a story in which a character is transported to a magical land through a special doorway).</a:t>
            </a:r>
          </a:p>
        </p:txBody>
      </p:sp>
    </p:spTree>
    <p:extLst>
      <p:ext uri="{BB962C8B-B14F-4D97-AF65-F5344CB8AC3E}">
        <p14:creationId xmlns:p14="http://schemas.microsoft.com/office/powerpoint/2010/main" val="639902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DBF30F-C6B1-4E2F-9277-20A24F168C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E4CEAD2-3058-4E64-9561-489F2B2EAC5D}"/>
              </a:ext>
            </a:extLst>
          </p:cNvPr>
          <p:cNvSpPr txBox="1"/>
          <p:nvPr/>
        </p:nvSpPr>
        <p:spPr>
          <a:xfrm>
            <a:off x="251791" y="1666622"/>
            <a:ext cx="1168841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You can access the booklet via this link:</a:t>
            </a:r>
          </a:p>
          <a:p>
            <a:r>
              <a:rPr lang="en-GB" sz="2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hlinkClick r:id="rId3"/>
              </a:rPr>
              <a:t>http://farnboroughprimary.co.uk/wp-content/uploads/2020/05/T4W-Y6-Doors.pdf</a:t>
            </a:r>
            <a:endParaRPr lang="en-GB" sz="2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GB" sz="3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3200" u="sng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Tasks for today</a:t>
            </a:r>
          </a:p>
          <a:p>
            <a:pPr marL="457200" indent="-457200">
              <a:buFontTx/>
              <a:buChar char="-"/>
            </a:pPr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Try Activity 4</a:t>
            </a:r>
          </a:p>
          <a:p>
            <a:r>
              <a:rPr lang="en-GB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(If you are stuck try searching for the phrase in a search engine, e.g. ‘idiom meaning behind closed doors’)</a:t>
            </a:r>
          </a:p>
          <a:p>
            <a:r>
              <a:rPr lang="en-GB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Only spend 15 minutes on this task and don’t worry if you don’t find all the answers.</a:t>
            </a:r>
          </a:p>
          <a:p>
            <a:endParaRPr lang="en-GB" sz="3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Try Activity 5</a:t>
            </a:r>
          </a:p>
          <a:p>
            <a:endParaRPr lang="en-GB" sz="3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603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392EB44-7DF7-4694-8CD1-BA399DBAC1FB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262137"/>
          <a:ext cx="118872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1112">
                  <a:extLst>
                    <a:ext uri="{9D8B030D-6E8A-4147-A177-3AD203B41FA5}">
                      <a16:colId xmlns:a16="http://schemas.microsoft.com/office/drawing/2014/main" val="2763341928"/>
                    </a:ext>
                  </a:extLst>
                </a:gridCol>
                <a:gridCol w="6486088">
                  <a:extLst>
                    <a:ext uri="{9D8B030D-6E8A-4147-A177-3AD203B41FA5}">
                      <a16:colId xmlns:a16="http://schemas.microsoft.com/office/drawing/2014/main" val="2768366347"/>
                    </a:ext>
                  </a:extLst>
                </a:gridCol>
              </a:tblGrid>
              <a:tr h="105285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 – </a:t>
                      </a:r>
                      <a:r>
                        <a:rPr lang="en-GB" sz="2800" dirty="0">
                          <a:latin typeface="Comic Sans MS" panose="030F0702030302020204" pitchFamily="66" charset="0"/>
                        </a:rPr>
                        <a:t>minimum 30 minutes each day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Link to resource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46759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5 a day</a:t>
                      </a:r>
                    </a:p>
                    <a:p>
                      <a:r>
                        <a:rPr lang="en-GB" sz="2000" kern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User Name: FPS53 / Password: JFz4XqG7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  <a:hlinkClick r:id="rId2"/>
                        </a:rPr>
                        <a:t>https://player.5-a-day.tv/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62142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Joe Wicks – PE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3"/>
                        </a:rPr>
                        <a:t>https://www.youtube.com/channel/UCAxW1XT0iEJo0TYlRfn6rYQ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107390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Cosmic Kids Yoga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Comic Sans MS" panose="030F0702030302020204" pitchFamily="66" charset="0"/>
                          <a:hlinkClick r:id="rId4"/>
                        </a:rPr>
                        <a:t>https://www.youtube.com/user/CosmicKidsYoga</a:t>
                      </a:r>
                      <a:endParaRPr lang="en-GB" sz="15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532261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PE Hub Parents 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5"/>
                        </a:rPr>
                        <a:t>https://pehubportal.co.uk/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994062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Noodle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  <a:hlinkClick r:id="rId6"/>
                        </a:rPr>
                        <a:t>https://www.gonoodle.com/good-energy-at-home-kids-games-and-videos/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52599"/>
                  </a:ext>
                </a:extLst>
              </a:tr>
              <a:tr h="537476">
                <a:tc gridSpan="2"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for a walk/run. </a:t>
                      </a:r>
                    </a:p>
                    <a:p>
                      <a:r>
                        <a:rPr lang="en-GB" sz="2800" dirty="0">
                          <a:latin typeface="Comic Sans MS" panose="030F0702030302020204" pitchFamily="66" charset="0"/>
                        </a:rPr>
                        <a:t>You must go with an adult from your home and make sure you stay 2 metres away from other people.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637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660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geography banner">
            <a:extLst>
              <a:ext uri="{FF2B5EF4-FFF2-40B4-BE49-F238E27FC236}">
                <a16:creationId xmlns:a16="http://schemas.microsoft.com/office/drawing/2014/main" id="{FC93A0D2-983A-4D0A-9D0C-F781E2FA2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45346" cy="1688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8FB8EF-EF7D-4BC9-9291-F190B2C24A9C}"/>
              </a:ext>
            </a:extLst>
          </p:cNvPr>
          <p:cNvSpPr txBox="1"/>
          <p:nvPr/>
        </p:nvSpPr>
        <p:spPr>
          <a:xfrm>
            <a:off x="159434" y="1997612"/>
            <a:ext cx="118731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Weather and climate</a:t>
            </a:r>
          </a:p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Today and tomorrow afternoon, we will be investigating weather and climate using a new website.</a:t>
            </a:r>
          </a:p>
          <a:p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On the next slide, I have included instructions on how to access the resources and a sheet describing the tasks.</a:t>
            </a:r>
          </a:p>
        </p:txBody>
      </p:sp>
    </p:spTree>
    <p:extLst>
      <p:ext uri="{BB962C8B-B14F-4D97-AF65-F5344CB8AC3E}">
        <p14:creationId xmlns:p14="http://schemas.microsoft.com/office/powerpoint/2010/main" val="848793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B48AA1-1FA0-4288-9FC0-6C120C9AB28C}"/>
              </a:ext>
            </a:extLst>
          </p:cNvPr>
          <p:cNvSpPr txBox="1"/>
          <p:nvPr/>
        </p:nvSpPr>
        <p:spPr>
          <a:xfrm>
            <a:off x="0" y="0"/>
            <a:ext cx="12192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Login at: </a:t>
            </a:r>
            <a:r>
              <a:rPr lang="en-GB" sz="3600" dirty="0">
                <a:latin typeface="Comic Sans MS" panose="030F0702030302020204" pitchFamily="66" charset="0"/>
                <a:hlinkClick r:id="rId2"/>
              </a:rPr>
              <a:t>https://www.oddizzi.com/schools/login/</a:t>
            </a:r>
            <a:endParaRPr lang="en-GB" sz="3600" dirty="0">
              <a:latin typeface="Comic Sans MS" panose="030F0702030302020204" pitchFamily="66" charset="0"/>
            </a:endParaRPr>
          </a:p>
          <a:p>
            <a:endParaRPr lang="en-GB" dirty="0"/>
          </a:p>
          <a:p>
            <a:r>
              <a:rPr lang="en-GB" sz="3600" dirty="0">
                <a:latin typeface="Comic Sans MS" panose="030F0702030302020204" pitchFamily="66" charset="0"/>
              </a:rPr>
              <a:t>Username: Dragons</a:t>
            </a:r>
          </a:p>
          <a:p>
            <a:r>
              <a:rPr lang="en-GB" sz="3600" dirty="0">
                <a:latin typeface="Comic Sans MS" panose="030F0702030302020204" pitchFamily="66" charset="0"/>
              </a:rPr>
              <a:t>Password: Dragons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dirty="0">
                <a:solidFill>
                  <a:srgbClr val="7030A0"/>
                </a:solidFill>
                <a:latin typeface="Comic Sans MS" panose="030F0702030302020204" pitchFamily="66" charset="0"/>
              </a:rPr>
              <a:t>Select ‘Weather and Climate’</a:t>
            </a:r>
          </a:p>
          <a:p>
            <a:endParaRPr lang="en-GB" sz="36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36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36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Complete as many tasks as you can in the 30 minutes today and tomorrow from the sheet below:</a:t>
            </a:r>
          </a:p>
          <a:p>
            <a:r>
              <a:rPr lang="en-GB" sz="2200" dirty="0">
                <a:solidFill>
                  <a:srgbClr val="002060"/>
                </a:solidFill>
                <a:latin typeface="Comic Sans MS" panose="030F0702030302020204" pitchFamily="66" charset="0"/>
                <a:hlinkClick r:id="rId3"/>
              </a:rPr>
              <a:t>http://farnboroughprimary.co.uk/wp-content/uploads/2020/05/Weather-and-climate.pdf</a:t>
            </a:r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36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59FF17-559F-474D-84F9-5DFD0BB18E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8217" y="729322"/>
            <a:ext cx="4638675" cy="3486150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E83E2C5-20E7-45DE-9BCD-2F632CEA9ABA}"/>
              </a:ext>
            </a:extLst>
          </p:cNvPr>
          <p:cNvCxnSpPr>
            <a:cxnSpLocks/>
          </p:cNvCxnSpPr>
          <p:nvPr/>
        </p:nvCxnSpPr>
        <p:spPr>
          <a:xfrm flipV="1">
            <a:off x="6428935" y="2472397"/>
            <a:ext cx="4192173" cy="38334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784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587</Words>
  <Application>Microsoft Office PowerPoint</Application>
  <PresentationFormat>Widescreen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Akkermans</dc:creator>
  <cp:lastModifiedBy>Emily Akkermans</cp:lastModifiedBy>
  <cp:revision>10</cp:revision>
  <dcterms:created xsi:type="dcterms:W3CDTF">2020-05-11T07:46:16Z</dcterms:created>
  <dcterms:modified xsi:type="dcterms:W3CDTF">2020-05-11T11:47:14Z</dcterms:modified>
</cp:coreProperties>
</file>