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0" r:id="rId3"/>
    <p:sldMasterId id="2147483758" r:id="rId4"/>
    <p:sldMasterId id="2147483770" r:id="rId5"/>
    <p:sldMasterId id="2147483782" r:id="rId6"/>
  </p:sldMasterIdLst>
  <p:notesMasterIdLst>
    <p:notesMasterId r:id="rId32"/>
  </p:notesMasterIdLst>
  <p:sldIdLst>
    <p:sldId id="258" r:id="rId7"/>
    <p:sldId id="280" r:id="rId8"/>
    <p:sldId id="297" r:id="rId9"/>
    <p:sldId id="298" r:id="rId10"/>
    <p:sldId id="262" r:id="rId11"/>
    <p:sldId id="263" r:id="rId12"/>
    <p:sldId id="282" r:id="rId13"/>
    <p:sldId id="300" r:id="rId14"/>
    <p:sldId id="264" r:id="rId15"/>
    <p:sldId id="265" r:id="rId16"/>
    <p:sldId id="301" r:id="rId17"/>
    <p:sldId id="287" r:id="rId18"/>
    <p:sldId id="302" r:id="rId19"/>
    <p:sldId id="303" r:id="rId20"/>
    <p:sldId id="304" r:id="rId21"/>
    <p:sldId id="305" r:id="rId22"/>
    <p:sldId id="306" r:id="rId23"/>
    <p:sldId id="291" r:id="rId24"/>
    <p:sldId id="269" r:id="rId25"/>
    <p:sldId id="271" r:id="rId26"/>
    <p:sldId id="299" r:id="rId27"/>
    <p:sldId id="286" r:id="rId28"/>
    <p:sldId id="307" r:id="rId29"/>
    <p:sldId id="308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F52"/>
    <a:srgbClr val="D1B2E8"/>
    <a:srgbClr val="FF3B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F9D0-1835-4BEC-8F04-6AA87B64799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8332-7C70-48EC-9CBE-E8AD3F648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B8332-7C70-48EC-9CBE-E8AD3F648B8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1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88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6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74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73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20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1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6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14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2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85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66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5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42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44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8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26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35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3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11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2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2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85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52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6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089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5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5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30882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01490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96739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58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13861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90101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46695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97785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94804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7895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05352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2996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251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1" y="24609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0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2" y="211614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7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vimeo.com/2496221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2Q4c0CtK9M0" TargetMode="Externa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</a:t>
            </a:r>
            <a:r>
              <a:rPr lang="en-GB" sz="4400" smtClean="0">
                <a:latin typeface="Comic Sans MS" panose="030F0702030302020204" pitchFamily="66" charset="0"/>
              </a:rPr>
              <a:t>Wednesday 13</a:t>
            </a:r>
            <a:r>
              <a:rPr lang="en-GB" sz="4400" baseline="30000" smtClean="0">
                <a:latin typeface="Comic Sans MS" panose="030F0702030302020204" pitchFamily="66" charset="0"/>
              </a:rPr>
              <a:t>th</a:t>
            </a:r>
            <a:r>
              <a:rPr lang="en-GB" sz="4400" smtClean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May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175" y="4648200"/>
            <a:ext cx="7565951" cy="23876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8229600" cy="1905000"/>
          </a:xfrm>
        </p:spPr>
        <p:txBody>
          <a:bodyPr>
            <a:noAutofit/>
          </a:bodyPr>
          <a:lstStyle/>
          <a:p>
            <a:pPr algn="l"/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880"/>
            <a:ext cx="5562600" cy="64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3750196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How can </a:t>
            </a:r>
            <a:r>
              <a:rPr lang="en-GB" b="1" dirty="0" smtClean="0">
                <a:latin typeface="Comic Sans MS" panose="030F0702030302020204" pitchFamily="66" charset="0"/>
              </a:rPr>
              <a:t>this </a:t>
            </a:r>
            <a:r>
              <a:rPr lang="en-GB" b="1" dirty="0">
                <a:latin typeface="Comic Sans MS" panose="030F0702030302020204" pitchFamily="66" charset="0"/>
              </a:rPr>
              <a:t>place value grid help you decide which of the numbers is bigger?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Can </a:t>
            </a:r>
            <a:r>
              <a:rPr lang="en-GB" b="1" dirty="0">
                <a:latin typeface="Comic Sans MS" panose="030F0702030302020204" pitchFamily="66" charset="0"/>
              </a:rPr>
              <a:t>you answer the question without using the place value grid? </a:t>
            </a:r>
          </a:p>
        </p:txBody>
      </p:sp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457200"/>
            <a:ext cx="8153400" cy="2296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77" y="-49970"/>
            <a:ext cx="7912123" cy="2850573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Comic Sans MS" panose="030F0702030302020204" pitchFamily="66" charset="0"/>
              </a:rPr>
              <a:t>Now I would like you to have a go at completing the questions on the next slides.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184" y="3217661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questions 1 and 2.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questions 1, 2, 3 and 4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questions 1, 2, 3 ,4 and the Challenge question on the following slide.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0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5638806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96000" cy="66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681133" cy="63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2241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38200" y="914400"/>
            <a:ext cx="7467600" cy="50292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3663" y="1447800"/>
            <a:ext cx="5936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you’d like an extra challenge, (or have some spare time) I have created a Maths Challenge PowerPoint which has an extra challenge for every day. You can have a go at that now.</a:t>
            </a:r>
          </a:p>
        </p:txBody>
      </p:sp>
      <p:sp>
        <p:nvSpPr>
          <p:cNvPr id="3" name="AutoShape 2" descr="4570book | 1080+ | UHD | Maths Challenge Clipart Pack #49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3628"/>
            <a:ext cx="2171700" cy="16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look at the high frequency words on the next slide and copy them into </a:t>
            </a:r>
            <a:r>
              <a:rPr lang="en-GB" sz="2800" smtClean="0">
                <a:latin typeface="Comic Sans MS" panose="030F0702030302020204" pitchFamily="66" charset="0"/>
              </a:rPr>
              <a:t>your </a:t>
            </a:r>
            <a:r>
              <a:rPr lang="en-GB" sz="2800" smtClean="0">
                <a:latin typeface="Comic Sans MS" panose="030F0702030302020204" pitchFamily="66" charset="0"/>
              </a:rPr>
              <a:t>exercise </a:t>
            </a:r>
            <a:r>
              <a:rPr lang="en-GB" sz="2800" dirty="0" smtClean="0">
                <a:latin typeface="Comic Sans MS" panose="030F0702030302020204" pitchFamily="66" charset="0"/>
              </a:rPr>
              <a:t>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843"/>
            <a:ext cx="4876800" cy="65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A19AE-BED5-4690-BDED-C545F79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36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sz="3600" b="1" u="sng" dirty="0" smtClean="0">
                <a:latin typeface="Comic Sans MS" panose="030F0702030302020204" pitchFamily="66" charset="0"/>
              </a:rPr>
              <a:t>Independent </a:t>
            </a:r>
            <a:r>
              <a:rPr lang="en-GB" sz="3600" b="1" u="sng" dirty="0">
                <a:latin typeface="Comic Sans MS" panose="030F0702030302020204" pitchFamily="66" charset="0"/>
              </a:rPr>
              <a:t>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0888"/>
            <a:ext cx="1890761" cy="15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85" y="2362200"/>
            <a:ext cx="611699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Today you are going to write your setting description using the vocabulary that you collected yesterday. You’ve done most of the hard work already!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Re-watch the film:</a:t>
            </a:r>
          </a:p>
          <a:p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https://vimeo.com/24962214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You are going to put your vocabulary into sentences. An example is on the next slide.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ilm clipart film study, Film film study Transparent FREE f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20" y="5257799"/>
            <a:ext cx="1534976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0698"/>
            <a:ext cx="8077200" cy="56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1791" y="30480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Reading answers from yesterday:</a:t>
            </a:r>
          </a:p>
        </p:txBody>
      </p:sp>
    </p:spTree>
    <p:extLst>
      <p:ext uri="{BB962C8B-B14F-4D97-AF65-F5344CB8AC3E}">
        <p14:creationId xmlns:p14="http://schemas.microsoft.com/office/powerpoint/2010/main" val="17349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8036" y="1295400"/>
            <a:ext cx="7890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You could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play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around with the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word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order.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For example, we</a:t>
            </a: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could</a:t>
            </a: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say: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Shoals of stripy, colourful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sock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fish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dart up and down.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But equally</a:t>
            </a: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 we could begin with the word darting and say: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Darting up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and down are shoals of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stripy, colourful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sock fish.</a:t>
            </a:r>
          </a:p>
          <a:p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881563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427"/>
            <a:ext cx="4419600" cy="63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b="1" dirty="0">
                <a:latin typeface="Comic Sans MS" panose="030F0702030302020204" pitchFamily="66" charset="0"/>
              </a:rPr>
              <a:t>Now </a:t>
            </a:r>
            <a:r>
              <a:rPr lang="en-GB" sz="3600" b="1" dirty="0" smtClean="0">
                <a:latin typeface="Comic Sans MS" panose="030F0702030302020204" pitchFamily="66" charset="0"/>
              </a:rPr>
              <a:t>read your setting out loud to someone </a:t>
            </a:r>
            <a:r>
              <a:rPr lang="en-GB" sz="3600" b="1" dirty="0">
                <a:latin typeface="Comic Sans MS" panose="030F0702030302020204" pitchFamily="66" charset="0"/>
              </a:rPr>
              <a:t>else</a:t>
            </a:r>
            <a:r>
              <a:rPr lang="en-GB" sz="3600" b="1" dirty="0" smtClean="0">
                <a:latin typeface="Comic Sans MS" panose="030F0702030302020204" pitchFamily="66" charset="0"/>
              </a:rPr>
              <a:t>.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	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 shut their eyes and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imagine	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being there?</a:t>
            </a:r>
            <a:b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is their favourite sentence? Why?</a:t>
            </a: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886700" cy="4351338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6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914400" y="1981200"/>
            <a:ext cx="7162800" cy="4572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>D.T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396" y="2884438"/>
            <a:ext cx="72273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Today I would like you to design a useless product!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You will then need to try to convince someone in your household that it's actually brilliant.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Some ideas of useless products are on the next slide.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Design Technology - Hillborough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3" y="533400"/>
            <a:ext cx="2495150" cy="10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11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914400" y="51816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A fire guard made of chocolate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A window made of metal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A pillow made of concrete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58" y="457204"/>
            <a:ext cx="2228734" cy="16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56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322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2836"/>
            <a:ext cx="7924800" cy="56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527911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8001000" cy="165576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Please log on to Bug Club and read for at least 15 minutes.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5455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782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yesterday:</a:t>
            </a: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7543800" cy="1655762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Children </a:t>
            </a:r>
            <a:r>
              <a:rPr lang="en-GB" sz="2000" dirty="0">
                <a:latin typeface="Comic Sans MS" panose="030F0702030302020204" pitchFamily="66" charset="0"/>
              </a:rPr>
              <a:t>could have written many </a:t>
            </a:r>
            <a:r>
              <a:rPr lang="en-GB" sz="2000" dirty="0" smtClean="0">
                <a:latin typeface="Comic Sans MS" panose="030F0702030302020204" pitchFamily="66" charset="0"/>
              </a:rPr>
              <a:t>different </a:t>
            </a:r>
            <a:r>
              <a:rPr lang="en-GB" sz="2000" dirty="0">
                <a:latin typeface="Comic Sans MS" panose="030F0702030302020204" pitchFamily="66" charset="0"/>
              </a:rPr>
              <a:t>objects into the table, e.g. Less than 1 metre: pencil, ruler, book Equal to 1 metre: metre stick Greater than 1 metre: table, whiteboard, door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Answers </a:t>
            </a:r>
            <a:r>
              <a:rPr lang="en-GB" sz="2000" dirty="0">
                <a:latin typeface="Comic Sans MS" panose="030F0702030302020204" pitchFamily="66" charset="0"/>
              </a:rPr>
              <a:t>will vary.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Children should have matched: pencil case ➜ 30 cm, table ➜ </a:t>
            </a:r>
            <a:r>
              <a:rPr lang="en-GB" sz="2000" dirty="0" smtClean="0">
                <a:latin typeface="Comic Sans MS" panose="030F0702030302020204" pitchFamily="66" charset="0"/>
              </a:rPr>
              <a:t>2 </a:t>
            </a:r>
            <a:r>
              <a:rPr lang="en-GB" sz="2000" dirty="0">
                <a:latin typeface="Comic Sans MS" panose="030F0702030302020204" pitchFamily="66" charset="0"/>
              </a:rPr>
              <a:t>metres, rubber ➜ 5 cm and playground ➜ 20 metres 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Children should have ticked the following boxes: a) 6 metres b) 90 centimetres c) 20 </a:t>
            </a:r>
            <a:r>
              <a:rPr lang="en-GB" sz="2000" dirty="0" smtClean="0">
                <a:latin typeface="Comic Sans MS" panose="030F0702030302020204" pitchFamily="66" charset="0"/>
              </a:rPr>
              <a:t>centimetres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compare lengths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7432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36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Click on this link:</a:t>
            </a:r>
          </a:p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https://www.youtube.com/watch?v=2Q4c0CtK9M0</a:t>
            </a:r>
            <a:endParaRPr lang="en-GB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6858000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3091" y="762000"/>
            <a:ext cx="243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Comic Sans MS" panose="030F0702030302020204" pitchFamily="66" charset="0"/>
              </a:rPr>
              <a:t>What is in the display case? Why do you think the museum would put a ruler in with the bones? 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>
                <a:latin typeface="Comic Sans MS" panose="030F0702030302020204" pitchFamily="66" charset="0"/>
              </a:rPr>
              <a:t>Why do you think scientists might measure the bones of ancient animals like this?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0" y="146964"/>
            <a:ext cx="5410201" cy="59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485</Words>
  <Application>Microsoft Office PowerPoint</Application>
  <PresentationFormat>On-screen Show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Childrens drawings on blue design template</vt:lpstr>
      <vt:lpstr>1_Office Theme</vt:lpstr>
      <vt:lpstr>2_Office Theme</vt:lpstr>
      <vt:lpstr>6_Office Theme</vt:lpstr>
      <vt:lpstr>7_Office Theme</vt:lpstr>
      <vt:lpstr>Elementary_classroom_rules_presentation</vt:lpstr>
      <vt:lpstr>Good morning Unicorns!</vt:lpstr>
      <vt:lpstr>         </vt:lpstr>
      <vt:lpstr>         </vt:lpstr>
      <vt:lpstr>         </vt:lpstr>
      <vt:lpstr>        Reading online </vt:lpstr>
      <vt:lpstr>Maths answers from yesterday: </vt:lpstr>
      <vt:lpstr>Maths</vt:lpstr>
      <vt:lpstr>PowerPoint Presentation</vt:lpstr>
      <vt:lpstr>PowerPoint Presentation</vt:lpstr>
      <vt:lpstr>            </vt:lpstr>
      <vt:lpstr>Now I would like you to have a go at completing the questions on the next slides. You can write your answers in your exercise books.</vt:lpstr>
      <vt:lpstr>PowerPoint Presentation</vt:lpstr>
      <vt:lpstr>PowerPoint Presentation</vt:lpstr>
      <vt:lpstr>PowerPoint Presentation</vt:lpstr>
      <vt:lpstr>PowerPoint Presentation</vt:lpstr>
      <vt:lpstr>Handwriting</vt:lpstr>
      <vt:lpstr>PowerPoint Presentation</vt:lpstr>
      <vt:lpstr> Independent Learning</vt:lpstr>
      <vt:lpstr>   English</vt:lpstr>
      <vt:lpstr>          </vt:lpstr>
      <vt:lpstr>  </vt:lpstr>
      <vt:lpstr>    Now read your setting out loud to someone else.  Can they shut their eyes and imagine being there?  What is their favourite sentence? Why?      </vt:lpstr>
      <vt:lpstr>               D.T</vt:lpstr>
      <vt:lpstr>                  A fire guard made of chocolate A window made of metal A pillow made of concrete 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75</cp:revision>
  <dcterms:created xsi:type="dcterms:W3CDTF">2020-03-17T20:05:19Z</dcterms:created>
  <dcterms:modified xsi:type="dcterms:W3CDTF">2020-05-11T17:38:02Z</dcterms:modified>
</cp:coreProperties>
</file>