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00" r:id="rId3"/>
    <p:sldId id="333" r:id="rId4"/>
    <p:sldId id="263" r:id="rId5"/>
    <p:sldId id="317" r:id="rId6"/>
    <p:sldId id="312" r:id="rId7"/>
    <p:sldId id="262" r:id="rId8"/>
    <p:sldId id="322" r:id="rId9"/>
    <p:sldId id="314" r:id="rId10"/>
    <p:sldId id="301" r:id="rId11"/>
    <p:sldId id="287" r:id="rId12"/>
    <p:sldId id="343" r:id="rId13"/>
    <p:sldId id="267" r:id="rId14"/>
    <p:sldId id="318" r:id="rId15"/>
    <p:sldId id="337" r:id="rId16"/>
    <p:sldId id="320" r:id="rId17"/>
    <p:sldId id="293" r:id="rId18"/>
    <p:sldId id="296" r:id="rId19"/>
    <p:sldId id="281" r:id="rId20"/>
    <p:sldId id="341" r:id="rId21"/>
    <p:sldId id="342" r:id="rId22"/>
    <p:sldId id="290" r:id="rId23"/>
    <p:sldId id="326" r:id="rId24"/>
    <p:sldId id="331" r:id="rId25"/>
    <p:sldId id="329" r:id="rId26"/>
    <p:sldId id="278" r:id="rId27"/>
    <p:sldId id="268" r:id="rId28"/>
    <p:sldId id="338" r:id="rId29"/>
    <p:sldId id="339" r:id="rId30"/>
    <p:sldId id="316" r:id="rId31"/>
    <p:sldId id="323" r:id="rId32"/>
    <p:sldId id="344" r:id="rId33"/>
    <p:sldId id="325" r:id="rId34"/>
    <p:sldId id="324" r:id="rId35"/>
    <p:sldId id="282" r:id="rId36"/>
    <p:sldId id="283" r:id="rId37"/>
    <p:sldId id="332" r:id="rId38"/>
    <p:sldId id="340" r:id="rId39"/>
    <p:sldId id="311" r:id="rId40"/>
    <p:sldId id="276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B3B"/>
    <a:srgbClr val="A9EDD6"/>
    <a:srgbClr val="FFFF99"/>
    <a:srgbClr val="FF66CC"/>
    <a:srgbClr val="FFFFCC"/>
    <a:srgbClr val="D1B2E8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A8trPHq1rx8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HtGbnYKG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phonicsplay.co.uk/member-only/Flashcards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hyperlink" Target="https://www.youtube.com/watch?v=W8Jp5MutVlQ" TargetMode="External"/><Relationship Id="rId4" Type="http://schemas.openxmlformats.org/officeDocument/2006/relationships/hyperlink" Target="https://www.youtube.com/watch?v=1Qpn2839Kr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Welcome back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 have lots of activities planned for you this week.</a:t>
            </a:r>
          </a:p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Let’s get busy Elves.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68" y="3110068"/>
            <a:ext cx="2720353" cy="12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5" y="1345328"/>
            <a:ext cx="2755795" cy="16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068"/>
            <a:ext cx="2578855" cy="72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" y="1843936"/>
            <a:ext cx="2436934" cy="107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4302" y="873241"/>
            <a:ext cx="2494084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77" y="513955"/>
            <a:ext cx="2720353" cy="7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22" y="248205"/>
            <a:ext cx="3759922" cy="453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" y="1021478"/>
            <a:ext cx="2371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28" y="616066"/>
            <a:ext cx="2152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622" y="190973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does the number line help you count?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1" y="31100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bunches of 5 flowers  is</a:t>
            </a:r>
          </a:p>
          <a:p>
            <a:r>
              <a:rPr lang="en-GB" dirty="0" smtClean="0"/>
              <a:t>         5 + 5 + 5 = 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078" y="1437173"/>
            <a:ext cx="2567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there an addition</a:t>
            </a:r>
          </a:p>
          <a:p>
            <a:r>
              <a:rPr lang="en-GB" dirty="0"/>
              <a:t>s</a:t>
            </a:r>
            <a:r>
              <a:rPr lang="en-GB" dirty="0" smtClean="0"/>
              <a:t>entence? Yes because</a:t>
            </a:r>
          </a:p>
          <a:p>
            <a:r>
              <a:rPr lang="en-GB" dirty="0" smtClean="0"/>
              <a:t>5 pairs of shoes is the same as</a:t>
            </a:r>
          </a:p>
          <a:p>
            <a:r>
              <a:rPr lang="en-GB" dirty="0" smtClean="0"/>
              <a:t>2 + 2 + 2+ 2+ 2 =10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7888" y="3261949"/>
            <a:ext cx="242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this addition sentence out using 5 pairs of shoes.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3662" y="4464611"/>
            <a:ext cx="264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Try this addition sentence out using 5 pairs of shoes.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" y="3962400"/>
            <a:ext cx="27193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9622" y="4001997"/>
            <a:ext cx="233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this addition sentence out. </a:t>
            </a:r>
            <a:r>
              <a:rPr lang="en-GB" dirty="0"/>
              <a:t> </a:t>
            </a:r>
            <a:r>
              <a:rPr lang="en-GB" dirty="0" smtClean="0"/>
              <a:t>Draw pictures to make 3 bunches of 5 flowers.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9906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Follow this link to learn about adding equal groups.</a:t>
            </a:r>
          </a:p>
          <a:p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You Tube Adding Equal Groups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https://www.youtube.com/watch?v=A8trPHq1rx8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2385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52400"/>
            <a:ext cx="840235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can you complete the challenge questions which follow this slide.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I will supply you with the answers for the challenge questions on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tomorrow’s slide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572429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challenge question 1 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</a:t>
            </a:r>
            <a:r>
              <a:rPr lang="en-GB" sz="11200" dirty="0">
                <a:latin typeface="Comic Sans MS" panose="030F0702030302020204" pitchFamily="66" charset="0"/>
              </a:rPr>
              <a:t>you 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Horrid Henry work, complete challenge question 1 and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challenge question 1, 2 and 3.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" y="1507441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732364" y="28194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4" y="4343400"/>
            <a:ext cx="986465" cy="11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97008" y="6128266"/>
            <a:ext cx="787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write your answers to the maths questions in your blue books.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50" y="6128266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4115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6599"/>
            <a:ext cx="4267200" cy="474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371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 you need to notice about the</a:t>
            </a:r>
          </a:p>
          <a:p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unches of flowers</a:t>
            </a:r>
          </a:p>
          <a:p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efore you can find</a:t>
            </a:r>
          </a:p>
          <a:p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 total?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990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number will you skip count in?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300" y="3033594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use the number line to help you count?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86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you notice how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addition sentence is written?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1064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" y="1666875"/>
            <a:ext cx="5735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a)Find objects to represent the wheels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(</a:t>
            </a:r>
            <a:r>
              <a:rPr lang="en-GB" dirty="0" err="1" smtClean="0">
                <a:latin typeface="Comic Sans MS" panose="030F0702030302020204" pitchFamily="66" charset="0"/>
              </a:rPr>
              <a:t>lego</a:t>
            </a:r>
            <a:r>
              <a:rPr lang="en-GB" dirty="0" smtClean="0">
                <a:latin typeface="Comic Sans MS" panose="030F0702030302020204" pitchFamily="66" charset="0"/>
              </a:rPr>
              <a:t> pieces, pasta pieces).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Create the addition sentence using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the objects.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Complete the question in your book.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3550"/>
            <a:ext cx="3352800" cy="20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43163"/>
            <a:ext cx="3352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45645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Keep practising this if you think your child isn’t quite sure yet. Create a new question (like the one above i.e. How many wings are on 3 butterflies? This is a new concept for the children so it can take time for some children to understand it.    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1064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84" y="1676400"/>
            <a:ext cx="47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914400"/>
            <a:ext cx="3543300" cy="29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1369388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103078"/>
            <a:ext cx="6096000" cy="14501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 your marks, get set, go. Play this game to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number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skills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7" y="3121988"/>
            <a:ext cx="18907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0" y="3284706"/>
            <a:ext cx="2506298" cy="151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6551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33475" y="27432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If you’ve completed your maths quickly, go to the Maths Challenge</a:t>
            </a:r>
          </a:p>
          <a:p>
            <a:r>
              <a:rPr lang="en-GB" sz="3200" dirty="0" err="1" smtClean="0">
                <a:latin typeface="Comic Sans MS" panose="030F0702030302020204" pitchFamily="66" charset="0"/>
              </a:rPr>
              <a:t>Powerpoint</a:t>
            </a:r>
            <a:r>
              <a:rPr lang="en-GB" sz="3200" dirty="0" smtClean="0">
                <a:latin typeface="Comic Sans MS" panose="030F0702030302020204" pitchFamily="66" charset="0"/>
              </a:rPr>
              <a:t> on the Year 1 learning page for this week and complete one or more challenges. There are challenges linked to this lesson ‘Adding equal groups’.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319"/>
            <a:ext cx="3581400" cy="25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225" y="1676400"/>
            <a:ext cx="6629400" cy="27479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Today </a:t>
            </a: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we are learning</a:t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to 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find odd </a:t>
            </a: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and even </a:t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numbers</a:t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0828" y="299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1219200"/>
            <a:ext cx="6553200" cy="34290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3175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926" y="1371600"/>
            <a:ext cx="6858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7135"/>
            <a:ext cx="502920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53" y="1505879"/>
            <a:ext cx="2079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Let’s recap on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Yesterday.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does equal mean?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Yes that’s right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it means ‘the same’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Two groups with the same amount 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of objects.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enie | Disney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Yellow </a:t>
            </a:r>
            <a:r>
              <a:rPr lang="en-GB" dirty="0" smtClean="0"/>
              <a:t>group’s</a:t>
            </a:r>
          </a:p>
          <a:p>
            <a:r>
              <a:rPr lang="en-GB" dirty="0" smtClean="0"/>
              <a:t>Monday’s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46471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 smtClean="0">
                <a:latin typeface="Comic Sans MS" panose="030F0702030302020204" pitchFamily="66" charset="0"/>
              </a:rPr>
              <a:t>1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 equal teams with 5 in each team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9 is an odd number as there are 2 unequal teams (they are not the same)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1. Show 2 4 6 8 and so on.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57325"/>
            <a:ext cx="7871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this link to listen about odd and even numbers.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Odd and Even numbers song </a:t>
            </a:r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https://www.youtube.com/watch?v=-kHtGbnYKGc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200400"/>
            <a:ext cx="3248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1" y="112711"/>
            <a:ext cx="7110095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519"/>
            <a:ext cx="9448800" cy="76200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Now I would like you to have a go at completing work in </a:t>
            </a: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your </a:t>
            </a:r>
            <a:r>
              <a:rPr lang="en-GB" sz="2000" dirty="0">
                <a:latin typeface="Comic Sans MS" panose="030F0702030302020204" pitchFamily="66" charset="0"/>
              </a:rPr>
              <a:t>CGP Maths </a:t>
            </a:r>
            <a:r>
              <a:rPr lang="en-GB" sz="2000" dirty="0" smtClean="0">
                <a:latin typeface="Comic Sans MS" panose="030F0702030302020204" pitchFamily="66" charset="0"/>
              </a:rPr>
              <a:t>workbook</a:t>
            </a:r>
            <a:r>
              <a:rPr lang="en-GB" sz="2000" dirty="0" smtClean="0"/>
              <a:t>. </a:t>
            </a:r>
            <a:r>
              <a:rPr lang="en-GB" sz="2000" dirty="0" smtClean="0">
                <a:latin typeface="Comic Sans MS" panose="030F0702030302020204" pitchFamily="66" charset="0"/>
              </a:rPr>
              <a:t>The answers are in the back of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book.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337170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Challenge 1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Challenge 1 and 2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Challenge 1, 2 and 3  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" y="1447800"/>
            <a:ext cx="97958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81108" y="2951720"/>
            <a:ext cx="121084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4800600"/>
            <a:ext cx="12108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17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93" y="322946"/>
            <a:ext cx="15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926" y="1371600"/>
            <a:ext cx="6858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371600"/>
            <a:ext cx="714533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306513"/>
            <a:ext cx="72675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 smtClean="0">
                <a:latin typeface="Comic Sans MS" panose="030F0702030302020204" pitchFamily="66" charset="0"/>
              </a:rPr>
              <a:t>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5874"/>
            <a:ext cx="7002463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63294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6800" y="5621802"/>
            <a:ext cx="6934200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3733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2999" y="5621802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On your marks, get set and go. Play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following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your counting skills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877" y="1198319"/>
            <a:ext cx="2016669" cy="1573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83565"/>
            <a:ext cx="160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55" y="1122119"/>
            <a:ext cx="2162175" cy="16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7" y="2971800"/>
            <a:ext cx="18907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0" y="2971800"/>
            <a:ext cx="1905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86868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0416"/>
            <a:ext cx="1376818" cy="86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9066"/>
            <a:ext cx="55245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292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130" y="1436844"/>
            <a:ext cx="24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253799" y="2362200"/>
            <a:ext cx="7185675" cy="2286000"/>
          </a:xfrm>
          <a:prstGeom prst="wedgeRoundRectCallout">
            <a:avLst>
              <a:gd name="adj1" fmla="val -38993"/>
              <a:gd name="adj2" fmla="val 7541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407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06975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enie | Disney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Green group</a:t>
            </a:r>
          </a:p>
          <a:p>
            <a:r>
              <a:rPr lang="en-GB" dirty="0" smtClean="0"/>
              <a:t>Friday’s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Unequal equal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Unequal equal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Equal unequal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Equal unequal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Equal unequal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There are 4 groups of bananas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There are 5 groups of 3 ice cream scoops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There are 5 groups of 6 flower petals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There are 2 groups of 10 fish.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False. There are 5 groups of 4 pencils.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0825"/>
            <a:ext cx="40354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286000"/>
            <a:ext cx="2273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39838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286000"/>
            <a:ext cx="2273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39838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57200"/>
            <a:ext cx="38100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9" y="293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761" y="1905001"/>
            <a:ext cx="7886700" cy="16764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06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1143000"/>
            <a:ext cx="42005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326232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6" y="1359726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9" y="-136524"/>
            <a:ext cx="7886700" cy="932442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4" y="5862"/>
            <a:ext cx="1393575" cy="8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761" y="1905001"/>
            <a:ext cx="7886700" cy="16764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41306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find any props around your house to act out the story?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make props (like a red welly boot) to act out</a:t>
            </a:r>
          </a:p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 story?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535112"/>
            <a:ext cx="20970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74977"/>
            <a:ext cx="1243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3" y="1295400"/>
            <a:ext cx="8369653" cy="5257800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re cap on the sounds you have covered this year at school. Follow this link to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practise your sounds. How quickly can you complete the speed trial?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Login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Username: march 20 password: home Phase 5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  <a:hlinkClick r:id="rId2"/>
              </a:rPr>
              <a:t>Flashcards game Phase 5 </a:t>
            </a:r>
            <a:endParaRPr lang="en-GB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82" y="1219200"/>
            <a:ext cx="7752607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pages 2 and 3 in Phonics booklet 2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876" y="5410200"/>
            <a:ext cx="7904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3B3B"/>
                </a:solidFill>
              </a:rPr>
              <a:t>https://www.phonicsplay.co.uk/member-only/Flashcards.html</a:t>
            </a:r>
          </a:p>
        </p:txBody>
      </p:sp>
    </p:spTree>
    <p:extLst>
      <p:ext uri="{BB962C8B-B14F-4D97-AF65-F5344CB8AC3E}">
        <p14:creationId xmlns:p14="http://schemas.microsoft.com/office/powerpoint/2010/main" val="846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6397"/>
            <a:ext cx="8723336" cy="3595885"/>
          </a:xfrm>
        </p:spPr>
        <p:txBody>
          <a:bodyPr>
            <a:normAutofit fontScale="25000" lnSpcReduction="20000"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latin typeface="Comic Sans MS" panose="030F0702030302020204" pitchFamily="66" charset="0"/>
              </a:rPr>
              <a:t>I </a:t>
            </a:r>
            <a:r>
              <a:rPr lang="en-GB" sz="11200" dirty="0">
                <a:latin typeface="Comic Sans MS" panose="030F0702030302020204" pitchFamily="66" charset="0"/>
              </a:rPr>
              <a:t>would like you to work through pages </a:t>
            </a:r>
            <a:r>
              <a:rPr lang="en-GB" sz="11200" dirty="0" smtClean="0">
                <a:latin typeface="Comic Sans MS" panose="030F0702030302020204" pitchFamily="66" charset="0"/>
              </a:rPr>
              <a:t>14 </a:t>
            </a:r>
            <a:r>
              <a:rPr lang="en-GB" sz="11200" dirty="0">
                <a:latin typeface="Comic Sans MS" panose="030F0702030302020204" pitchFamily="66" charset="0"/>
              </a:rPr>
              <a:t>and </a:t>
            </a:r>
            <a:r>
              <a:rPr lang="en-GB" sz="11200" dirty="0" smtClean="0">
                <a:latin typeface="Comic Sans MS" panose="030F0702030302020204" pitchFamily="66" charset="0"/>
              </a:rPr>
              <a:t>15 </a:t>
            </a:r>
            <a:r>
              <a:rPr lang="en-GB" sz="11200" dirty="0">
                <a:latin typeface="Comic Sans MS" panose="030F0702030302020204" pitchFamily="66" charset="0"/>
              </a:rPr>
              <a:t>in your Phonics booklet 1</a:t>
            </a:r>
            <a:r>
              <a:rPr lang="en-GB" sz="11200" dirty="0" smtClean="0"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latin typeface="Comic Sans MS" panose="030F0702030302020204" pitchFamily="66" charset="0"/>
              </a:rPr>
              <a:t>Let’s remind ourselves of our sounds.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latin typeface="Comic Sans MS" panose="030F0702030302020204" pitchFamily="66" charset="0"/>
              </a:rPr>
              <a:t>Follow the orange link below</a:t>
            </a:r>
            <a:r>
              <a:rPr lang="en-GB" sz="11200" dirty="0">
                <a:latin typeface="Comic Sans MS" panose="030F0702030302020204" pitchFamily="66" charset="0"/>
              </a:rPr>
              <a:t> </a:t>
            </a:r>
            <a:r>
              <a:rPr lang="en-GB" sz="11200" dirty="0" smtClean="0">
                <a:latin typeface="Comic Sans MS" panose="030F0702030302020204" pitchFamily="66" charset="0"/>
              </a:rPr>
              <a:t>(the web address is in red in case you are unable to follow the link)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4"/>
              </a:rPr>
              <a:t>Jolly Phonics Phase 2</a:t>
            </a:r>
            <a:endParaRPr lang="en-GB" sz="1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https</a:t>
            </a:r>
            <a:r>
              <a:rPr lang="en-GB" sz="11200" dirty="0">
                <a:solidFill>
                  <a:srgbClr val="FF0000"/>
                </a:solidFill>
                <a:latin typeface="Comic Sans MS" panose="030F0702030302020204" pitchFamily="66" charset="0"/>
              </a:rPr>
              <a:t>://www.youtube.com/watch?v=1Qpn2839Kro</a:t>
            </a:r>
            <a:endParaRPr lang="en-GB" sz="1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5"/>
              </a:rPr>
              <a:t>Jolly Phonics Phase 3</a:t>
            </a:r>
            <a:endParaRPr lang="en-GB" sz="1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1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https</a:t>
            </a:r>
            <a:r>
              <a:rPr lang="en-GB" sz="11200" dirty="0">
                <a:solidFill>
                  <a:srgbClr val="FF0000"/>
                </a:solidFill>
                <a:latin typeface="Comic Sans MS" panose="030F0702030302020204" pitchFamily="66" charset="0"/>
              </a:rPr>
              <a:t>://www.youtube.com/watch?v=W8Jp5MutVlQ</a:t>
            </a:r>
            <a:endParaRPr lang="en-GB" sz="1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jolly phonic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2057400"/>
            <a:ext cx="983587" cy="9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748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180975"/>
            <a:ext cx="2028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2" y="2362200"/>
            <a:ext cx="6400800" cy="304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80975"/>
            <a:ext cx="5286374" cy="1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748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028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1925"/>
            <a:ext cx="6826250" cy="503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9" y="236269"/>
            <a:ext cx="1905000" cy="164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6" y="408363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 me know how you are getting on!</a:t>
            </a:r>
          </a:p>
          <a:p>
            <a:pPr marL="0" indent="0" algn="ctr">
              <a:buNone/>
            </a:pP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04988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weeks spellings are posted on the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Year 1 Learning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page to learn.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Your grown up can carry out the spelling test on Friday!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Happy Spelling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6" y="4786745"/>
            <a:ext cx="173831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</a:t>
            </a:r>
            <a:r>
              <a:rPr lang="en-GB" sz="5400" dirty="0" smtClean="0">
                <a:latin typeface="Comic Sans MS" panose="030F0702030302020204" pitchFamily="66" charset="0"/>
              </a:rPr>
              <a:t>Tuesday</a:t>
            </a:r>
            <a:r>
              <a:rPr lang="en-GB" sz="5400" dirty="0" smtClean="0">
                <a:latin typeface="Comic Sans MS" panose="030F0702030302020204" pitchFamily="66" charset="0"/>
              </a:rPr>
              <a:t>!</a:t>
            </a: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68580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Tuesday 5</a:t>
            </a:r>
            <a:r>
              <a:rPr kumimoji="1" lang="en-GB" sz="44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May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147455"/>
            <a:ext cx="7239000" cy="1371600"/>
          </a:xfrm>
          <a:prstGeom prst="wedgeRoundRectCallout">
            <a:avLst>
              <a:gd name="adj1" fmla="val 26518"/>
              <a:gd name="adj2" fmla="val 105361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190" y="2218859"/>
            <a:ext cx="6858000" cy="12746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learning to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add equal groups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Genie | Disney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211727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1033856"/>
            <a:ext cx="5136316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4774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Remember reading the words above last week?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Re-read these words with a grown up. Which words do you remember?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2" y="573091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0185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Can you answer these questions?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Let’s look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at the next page to find out the answers and how you could have worked them out.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509"/>
            <a:ext cx="4648200" cy="52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109" y="1524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flowers in each bunch?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Are all the bunches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of flowers equal?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143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equal </a:t>
            </a:r>
          </a:p>
          <a:p>
            <a:r>
              <a:rPr lang="en-GB" dirty="0">
                <a:latin typeface="Comic Sans MS" panose="030F0702030302020204" pitchFamily="66" charset="0"/>
              </a:rPr>
              <a:t>g</a:t>
            </a:r>
            <a:r>
              <a:rPr lang="en-GB" dirty="0" smtClean="0">
                <a:latin typeface="Comic Sans MS" panose="030F0702030302020204" pitchFamily="66" charset="0"/>
              </a:rPr>
              <a:t>roups do </a:t>
            </a:r>
          </a:p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 see?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see any</a:t>
            </a:r>
          </a:p>
          <a:p>
            <a:r>
              <a:rPr lang="en-GB" dirty="0">
                <a:latin typeface="Comic Sans MS" panose="030F0702030302020204" pitchFamily="66" charset="0"/>
              </a:rPr>
              <a:t>u</a:t>
            </a:r>
            <a:r>
              <a:rPr lang="en-GB" dirty="0" smtClean="0">
                <a:latin typeface="Comic Sans MS" panose="030F0702030302020204" pitchFamily="66" charset="0"/>
              </a:rPr>
              <a:t>nequal groups?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1099</Words>
  <Application>Microsoft Office PowerPoint</Application>
  <PresentationFormat>On-screen Show (4:3)</PresentationFormat>
  <Paragraphs>261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Childrens drawings on blue design template</vt:lpstr>
      <vt:lpstr>1_Office Theme</vt:lpstr>
      <vt:lpstr>   Welcome back Elves!</vt:lpstr>
      <vt:lpstr>PowerPoint Presentation</vt:lpstr>
      <vt:lpstr>PowerPoint Presentation</vt:lpstr>
      <vt:lpstr>Spellings</vt:lpstr>
      <vt:lpstr>  It’s Tuesday! </vt:lpstr>
      <vt:lpstr>        Reading online </vt:lpstr>
      <vt:lpstr>Maths</vt:lpstr>
      <vt:lpstr>PowerPoint Presentation</vt:lpstr>
      <vt:lpstr>PowerPoint Presentation</vt:lpstr>
      <vt:lpstr>PowerPoint Presentation</vt:lpstr>
      <vt:lpstr>PowerPoint Presentation</vt:lpstr>
      <vt:lpstr>Please can you complete the challenge questions which follow this slide. I will supply you with the answers for the challenge questions on  tomorrow’s slide</vt:lpstr>
      <vt:lpstr>PowerPoint Presentation</vt:lpstr>
      <vt:lpstr>PowerPoint Presentation</vt:lpstr>
      <vt:lpstr>PowerPoint Presentation</vt:lpstr>
      <vt:lpstr>.</vt:lpstr>
      <vt:lpstr>PowerPoint Presentation</vt:lpstr>
      <vt:lpstr>         Today we are learning  to find odd and even  numbers </vt:lpstr>
      <vt:lpstr>PowerPoint Presentation</vt:lpstr>
      <vt:lpstr>PowerPoint Presentation</vt:lpstr>
      <vt:lpstr>Now I would like you to have a go at completing work in  your CGP Maths workbook. The answers are in the back of  the book.</vt:lpstr>
      <vt:lpstr>PowerPoint Presentation</vt:lpstr>
      <vt:lpstr>PowerPoint Presentation</vt:lpstr>
      <vt:lpstr>PowerPoint Presentation</vt:lpstr>
      <vt:lpstr>PowerPoint Presentation</vt:lpstr>
      <vt:lpstr>Handwriting</vt:lpstr>
      <vt:lpstr>Handwriting</vt:lpstr>
      <vt:lpstr>Handwriting</vt:lpstr>
      <vt:lpstr>English</vt:lpstr>
      <vt:lpstr>English</vt:lpstr>
      <vt:lpstr>English</vt:lpstr>
      <vt:lpstr>English</vt:lpstr>
      <vt:lpstr>English</vt:lpstr>
      <vt:lpstr>Phonics</vt:lpstr>
      <vt:lpstr>Phonics</vt:lpstr>
      <vt:lpstr>  </vt:lpstr>
      <vt:lpstr>  </vt:lpstr>
      <vt:lpstr>  Active Learning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385</cp:revision>
  <cp:lastPrinted>2020-03-20T10:30:41Z</cp:lastPrinted>
  <dcterms:created xsi:type="dcterms:W3CDTF">2020-03-17T20:05:19Z</dcterms:created>
  <dcterms:modified xsi:type="dcterms:W3CDTF">2020-05-02T10:58:42Z</dcterms:modified>
</cp:coreProperties>
</file>