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64" r:id="rId3"/>
    <p:sldId id="256" r:id="rId4"/>
    <p:sldId id="257" r:id="rId5"/>
    <p:sldId id="258" r:id="rId6"/>
    <p:sldId id="259" r:id="rId7"/>
    <p:sldId id="260" r:id="rId8"/>
    <p:sldId id="26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DFED0-493B-45F9-AFA9-2BAA81FE5031}" type="datetimeFigureOut">
              <a:rPr lang="en-GB" smtClean="0"/>
              <a:t>14/05/2020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15037-C281-4D03-9144-E909EEBF5EC3}" type="slidenum">
              <a:rPr lang="en-GB" smtClean="0"/>
              <a:t>‹#›</a:t>
            </a:fld>
            <a:endParaRPr lang="en-GB"/>
          </a:p>
        </p:txBody>
      </p:sp>
    </p:spTree>
    <p:extLst>
      <p:ext uri="{BB962C8B-B14F-4D97-AF65-F5344CB8AC3E}">
        <p14:creationId xmlns:p14="http://schemas.microsoft.com/office/powerpoint/2010/main" val="257309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C02F66-11C3-4812-85E1-82825B84A5B9}" type="slidenum">
              <a:rPr lang="en-GB" smtClean="0"/>
              <a:t>5</a:t>
            </a:fld>
            <a:endParaRPr lang="en-GB"/>
          </a:p>
        </p:txBody>
      </p:sp>
    </p:spTree>
    <p:extLst>
      <p:ext uri="{BB962C8B-B14F-4D97-AF65-F5344CB8AC3E}">
        <p14:creationId xmlns:p14="http://schemas.microsoft.com/office/powerpoint/2010/main" val="23501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240A0-BD4D-4534-88FB-EABBF35BBE6C}"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60F98-5AA8-4FBE-A80C-E8AFAFCC22DD}" type="slidenum">
              <a:rPr lang="en-GB" smtClean="0"/>
              <a:t>‹#›</a:t>
            </a:fld>
            <a:endParaRPr lang="en-GB"/>
          </a:p>
        </p:txBody>
      </p:sp>
    </p:spTree>
    <p:extLst>
      <p:ext uri="{BB962C8B-B14F-4D97-AF65-F5344CB8AC3E}">
        <p14:creationId xmlns:p14="http://schemas.microsoft.com/office/powerpoint/2010/main" val="351908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240A0-BD4D-4534-88FB-EABBF35BBE6C}"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60F98-5AA8-4FBE-A80C-E8AFAFCC22DD}" type="slidenum">
              <a:rPr lang="en-GB" smtClean="0"/>
              <a:t>‹#›</a:t>
            </a:fld>
            <a:endParaRPr lang="en-GB"/>
          </a:p>
        </p:txBody>
      </p:sp>
    </p:spTree>
    <p:extLst>
      <p:ext uri="{BB962C8B-B14F-4D97-AF65-F5344CB8AC3E}">
        <p14:creationId xmlns:p14="http://schemas.microsoft.com/office/powerpoint/2010/main" val="337359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240A0-BD4D-4534-88FB-EABBF35BBE6C}"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60F98-5AA8-4FBE-A80C-E8AFAFCC22DD}" type="slidenum">
              <a:rPr lang="en-GB" smtClean="0"/>
              <a:t>‹#›</a:t>
            </a:fld>
            <a:endParaRPr lang="en-GB"/>
          </a:p>
        </p:txBody>
      </p:sp>
    </p:spTree>
    <p:extLst>
      <p:ext uri="{BB962C8B-B14F-4D97-AF65-F5344CB8AC3E}">
        <p14:creationId xmlns:p14="http://schemas.microsoft.com/office/powerpoint/2010/main" val="168560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240A0-BD4D-4534-88FB-EABBF35BBE6C}"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60F98-5AA8-4FBE-A80C-E8AFAFCC22DD}" type="slidenum">
              <a:rPr lang="en-GB" smtClean="0"/>
              <a:t>‹#›</a:t>
            </a:fld>
            <a:endParaRPr lang="en-GB"/>
          </a:p>
        </p:txBody>
      </p:sp>
    </p:spTree>
    <p:extLst>
      <p:ext uri="{BB962C8B-B14F-4D97-AF65-F5344CB8AC3E}">
        <p14:creationId xmlns:p14="http://schemas.microsoft.com/office/powerpoint/2010/main" val="127198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240A0-BD4D-4534-88FB-EABBF35BBE6C}"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60F98-5AA8-4FBE-A80C-E8AFAFCC22DD}" type="slidenum">
              <a:rPr lang="en-GB" smtClean="0"/>
              <a:t>‹#›</a:t>
            </a:fld>
            <a:endParaRPr lang="en-GB"/>
          </a:p>
        </p:txBody>
      </p:sp>
    </p:spTree>
    <p:extLst>
      <p:ext uri="{BB962C8B-B14F-4D97-AF65-F5344CB8AC3E}">
        <p14:creationId xmlns:p14="http://schemas.microsoft.com/office/powerpoint/2010/main" val="34126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240A0-BD4D-4534-88FB-EABBF35BBE6C}"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60F98-5AA8-4FBE-A80C-E8AFAFCC22DD}" type="slidenum">
              <a:rPr lang="en-GB" smtClean="0"/>
              <a:t>‹#›</a:t>
            </a:fld>
            <a:endParaRPr lang="en-GB"/>
          </a:p>
        </p:txBody>
      </p:sp>
    </p:spTree>
    <p:extLst>
      <p:ext uri="{BB962C8B-B14F-4D97-AF65-F5344CB8AC3E}">
        <p14:creationId xmlns:p14="http://schemas.microsoft.com/office/powerpoint/2010/main" val="245829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240A0-BD4D-4534-88FB-EABBF35BBE6C}" type="datetimeFigureOut">
              <a:rPr lang="en-GB" smtClean="0"/>
              <a:t>14/05/2020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760F98-5AA8-4FBE-A80C-E8AFAFCC22DD}" type="slidenum">
              <a:rPr lang="en-GB" smtClean="0"/>
              <a:t>‹#›</a:t>
            </a:fld>
            <a:endParaRPr lang="en-GB"/>
          </a:p>
        </p:txBody>
      </p:sp>
    </p:spTree>
    <p:extLst>
      <p:ext uri="{BB962C8B-B14F-4D97-AF65-F5344CB8AC3E}">
        <p14:creationId xmlns:p14="http://schemas.microsoft.com/office/powerpoint/2010/main" val="173782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240A0-BD4D-4534-88FB-EABBF35BBE6C}" type="datetimeFigureOut">
              <a:rPr lang="en-GB" smtClean="0"/>
              <a:t>14/05/2020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760F98-5AA8-4FBE-A80C-E8AFAFCC22DD}" type="slidenum">
              <a:rPr lang="en-GB" smtClean="0"/>
              <a:t>‹#›</a:t>
            </a:fld>
            <a:endParaRPr lang="en-GB"/>
          </a:p>
        </p:txBody>
      </p:sp>
    </p:spTree>
    <p:extLst>
      <p:ext uri="{BB962C8B-B14F-4D97-AF65-F5344CB8AC3E}">
        <p14:creationId xmlns:p14="http://schemas.microsoft.com/office/powerpoint/2010/main" val="283746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240A0-BD4D-4534-88FB-EABBF35BBE6C}" type="datetimeFigureOut">
              <a:rPr lang="en-GB" smtClean="0"/>
              <a:t>14/05/2020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760F98-5AA8-4FBE-A80C-E8AFAFCC22DD}" type="slidenum">
              <a:rPr lang="en-GB" smtClean="0"/>
              <a:t>‹#›</a:t>
            </a:fld>
            <a:endParaRPr lang="en-GB"/>
          </a:p>
        </p:txBody>
      </p:sp>
    </p:spTree>
    <p:extLst>
      <p:ext uri="{BB962C8B-B14F-4D97-AF65-F5344CB8AC3E}">
        <p14:creationId xmlns:p14="http://schemas.microsoft.com/office/powerpoint/2010/main" val="4576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240A0-BD4D-4534-88FB-EABBF35BBE6C}"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60F98-5AA8-4FBE-A80C-E8AFAFCC22DD}" type="slidenum">
              <a:rPr lang="en-GB" smtClean="0"/>
              <a:t>‹#›</a:t>
            </a:fld>
            <a:endParaRPr lang="en-GB"/>
          </a:p>
        </p:txBody>
      </p:sp>
    </p:spTree>
    <p:extLst>
      <p:ext uri="{BB962C8B-B14F-4D97-AF65-F5344CB8AC3E}">
        <p14:creationId xmlns:p14="http://schemas.microsoft.com/office/powerpoint/2010/main" val="284586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240A0-BD4D-4534-88FB-EABBF35BBE6C}"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60F98-5AA8-4FBE-A80C-E8AFAFCC22DD}" type="slidenum">
              <a:rPr lang="en-GB" smtClean="0"/>
              <a:t>‹#›</a:t>
            </a:fld>
            <a:endParaRPr lang="en-GB"/>
          </a:p>
        </p:txBody>
      </p:sp>
    </p:spTree>
    <p:extLst>
      <p:ext uri="{BB962C8B-B14F-4D97-AF65-F5344CB8AC3E}">
        <p14:creationId xmlns:p14="http://schemas.microsoft.com/office/powerpoint/2010/main" val="160791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240A0-BD4D-4534-88FB-EABBF35BBE6C}" type="datetimeFigureOut">
              <a:rPr lang="en-GB" smtClean="0"/>
              <a:t>14/05/2020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60F98-5AA8-4FBE-A80C-E8AFAFCC22DD}" type="slidenum">
              <a:rPr lang="en-GB" smtClean="0"/>
              <a:t>‹#›</a:t>
            </a:fld>
            <a:endParaRPr lang="en-GB"/>
          </a:p>
        </p:txBody>
      </p:sp>
    </p:spTree>
    <p:extLst>
      <p:ext uri="{BB962C8B-B14F-4D97-AF65-F5344CB8AC3E}">
        <p14:creationId xmlns:p14="http://schemas.microsoft.com/office/powerpoint/2010/main" val="2613547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youtube.com/watch?v=ZbITQ0dqxCQ"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bbc.co.uk/bitesize/topics/z3fycdm/articles/zk9cxy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latin typeface="Arial" panose="020B0604020202020204" pitchFamily="34" charset="0"/>
                <a:cs typeface="Arial" panose="020B0604020202020204" pitchFamily="34" charset="0"/>
              </a:rPr>
              <a:t>Writing - Days Two and Three</a:t>
            </a:r>
            <a:endParaRPr lang="en-GB"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You have today and tomorrow’s session to write the log that you have drafted into a written piece with full sentences. </a:t>
            </a:r>
          </a:p>
          <a:p>
            <a:r>
              <a:rPr lang="en-GB" dirty="0" smtClean="0">
                <a:latin typeface="Arial" panose="020B0604020202020204" pitchFamily="34" charset="0"/>
                <a:cs typeface="Arial" panose="020B0604020202020204" pitchFamily="34" charset="0"/>
              </a:rPr>
              <a:t>Use the guidance on the next slide to help you.</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47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56" t="33730" r="19905" b="10714"/>
          <a:stretch/>
        </p:blipFill>
        <p:spPr bwMode="auto">
          <a:xfrm>
            <a:off x="323528" y="764705"/>
            <a:ext cx="8424936"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273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2576" y="0"/>
            <a:ext cx="925252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Maths Investigation – 19.05.20</a:t>
            </a:r>
            <a:br>
              <a:rPr lang="en-GB" sz="3600" dirty="0" smtClean="0"/>
            </a:br>
            <a:endParaRPr lang="en-GB" sz="3600" dirty="0"/>
          </a:p>
        </p:txBody>
      </p:sp>
      <p:sp>
        <p:nvSpPr>
          <p:cNvPr id="5" name="TextBox 4"/>
          <p:cNvSpPr txBox="1"/>
          <p:nvPr/>
        </p:nvSpPr>
        <p:spPr>
          <a:xfrm>
            <a:off x="7668344" y="764704"/>
            <a:ext cx="1296144" cy="3139321"/>
          </a:xfrm>
          <a:prstGeom prst="rect">
            <a:avLst/>
          </a:prstGeom>
          <a:noFill/>
        </p:spPr>
        <p:txBody>
          <a:bodyPr wrap="square" rtlCol="0">
            <a:spAutoFit/>
          </a:bodyPr>
          <a:lstStyle/>
          <a:p>
            <a:r>
              <a:rPr lang="en-GB" dirty="0" smtClean="0"/>
              <a:t>Cut out and put in order from shortest amount of time to longest.</a:t>
            </a:r>
          </a:p>
          <a:p>
            <a:endParaRPr lang="en-GB" dirty="0"/>
          </a:p>
          <a:p>
            <a:r>
              <a:rPr lang="en-GB" dirty="0" smtClean="0"/>
              <a:t>Creates some great discussion!</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23" t="35517" r="27937" b="11904"/>
          <a:stretch/>
        </p:blipFill>
        <p:spPr bwMode="auto">
          <a:xfrm>
            <a:off x="179512" y="674912"/>
            <a:ext cx="7394829" cy="549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37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Galapagos </a:t>
            </a:r>
            <a:br>
              <a:rPr lang="en-GB" dirty="0" smtClean="0"/>
            </a:br>
            <a:r>
              <a:rPr lang="en-GB" sz="3100" dirty="0" smtClean="0"/>
              <a:t>What is this place that Darwin visited in 1835  like?</a:t>
            </a:r>
            <a:endParaRPr lang="en-GB" sz="3100" dirty="0"/>
          </a:p>
        </p:txBody>
      </p:sp>
      <p:sp>
        <p:nvSpPr>
          <p:cNvPr id="5" name="Content Placeholder 4"/>
          <p:cNvSpPr>
            <a:spLocks noGrp="1"/>
          </p:cNvSpPr>
          <p:nvPr>
            <p:ph idx="1"/>
          </p:nvPr>
        </p:nvSpPr>
        <p:spPr/>
        <p:txBody>
          <a:bodyPr>
            <a:normAutofit/>
          </a:bodyPr>
          <a:lstStyle/>
          <a:p>
            <a:r>
              <a:rPr lang="en-GB" dirty="0" smtClean="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05" y="1538542"/>
            <a:ext cx="3547778" cy="221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519242"/>
            <a:ext cx="446449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05" y="3997622"/>
            <a:ext cx="3578899" cy="223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997622"/>
            <a:ext cx="3958716" cy="263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221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4294967295"/>
          </p:nvPr>
        </p:nvSpPr>
        <p:spPr>
          <a:xfrm>
            <a:off x="251520" y="333375"/>
            <a:ext cx="4176464" cy="5792788"/>
          </a:xfrm>
        </p:spPr>
        <p:txBody>
          <a:bodyPr>
            <a:noAutofit/>
          </a:bodyPr>
          <a:lstStyle/>
          <a:p>
            <a:r>
              <a:rPr lang="en-GB" sz="2000" b="1" dirty="0" smtClean="0"/>
              <a:t>The Galapagos Islands contain many endemic animals and plants (meaning they are only found in Galapagos). </a:t>
            </a:r>
          </a:p>
          <a:p>
            <a:endParaRPr lang="en-GB" sz="2000" b="1" dirty="0" smtClean="0"/>
          </a:p>
          <a:p>
            <a:pPr marL="0" indent="0">
              <a:buNone/>
            </a:pPr>
            <a:r>
              <a:rPr lang="en-GB" sz="2000" b="1" i="1" dirty="0" smtClean="0"/>
              <a:t>One of the most famous visitors to the Islands was the British naturalist Charles Darwin and the observations he made during his 5 week visit in 1835 were very important for  the future of science. Upon returning to England, Charles Darwin worked on his theory of ‘natural selection’ but the full account of his theory, On the Origin of Species, was not published until 1859</a:t>
            </a:r>
            <a:r>
              <a:rPr lang="en-GB" sz="2400" b="1" i="1" dirty="0" smtClean="0"/>
              <a:t>. </a:t>
            </a:r>
            <a:endParaRPr lang="en-GB" sz="2400" b="1"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88639"/>
            <a:ext cx="3744416" cy="654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5733256"/>
            <a:ext cx="4248472" cy="646331"/>
          </a:xfrm>
          <a:prstGeom prst="rect">
            <a:avLst/>
          </a:prstGeom>
          <a:noFill/>
        </p:spPr>
        <p:txBody>
          <a:bodyPr wrap="square" rtlCol="0">
            <a:spAutoFit/>
          </a:bodyPr>
          <a:lstStyle/>
          <a:p>
            <a:r>
              <a:rPr lang="en-GB" dirty="0">
                <a:hlinkClick r:id="rId4"/>
              </a:rPr>
              <a:t>https://www.youtube.com/watch?v=ZbITQ0dqxCQ</a:t>
            </a:r>
            <a:endParaRPr lang="en-GB" dirty="0"/>
          </a:p>
        </p:txBody>
      </p:sp>
    </p:spTree>
    <p:extLst>
      <p:ext uri="{BB962C8B-B14F-4D97-AF65-F5344CB8AC3E}">
        <p14:creationId xmlns:p14="http://schemas.microsoft.com/office/powerpoint/2010/main" val="590748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hlinkClick r:id="rId2"/>
              </a:rPr>
              <a:t>https://www.bbc.co.uk/bitesize/topics/z3fycdm/articles/zk9cxyc</a:t>
            </a:r>
            <a:endParaRPr lang="en-GB" dirty="0"/>
          </a:p>
        </p:txBody>
      </p:sp>
      <p:sp>
        <p:nvSpPr>
          <p:cNvPr id="3" name="Content Placeholder 2"/>
          <p:cNvSpPr>
            <a:spLocks noGrp="1"/>
          </p:cNvSpPr>
          <p:nvPr>
            <p:ph idx="1"/>
          </p:nvPr>
        </p:nvSpPr>
        <p:spPr/>
        <p:txBody>
          <a:bodyPr/>
          <a:lstStyle/>
          <a:p>
            <a:r>
              <a:rPr lang="en-GB" dirty="0" smtClean="0"/>
              <a:t>Watch the short video on the Galapagos Islands with Sue </a:t>
            </a:r>
            <a:r>
              <a:rPr lang="en-GB" dirty="0" err="1" smtClean="0"/>
              <a:t>Venir</a:t>
            </a:r>
            <a:endParaRPr lang="en-GB" dirty="0" smtClean="0"/>
          </a:p>
          <a:p>
            <a:r>
              <a:rPr lang="en-GB" dirty="0" smtClean="0"/>
              <a:t>Read the information on this page and watch the video to see more of the Galapagos Islands</a:t>
            </a:r>
          </a:p>
          <a:p>
            <a:r>
              <a:rPr lang="en-GB" dirty="0" smtClean="0"/>
              <a:t>Complete the short quiz on the Galapagos Islands</a:t>
            </a:r>
            <a:endParaRPr lang="en-GB" dirty="0"/>
          </a:p>
        </p:txBody>
      </p:sp>
    </p:spTree>
    <p:extLst>
      <p:ext uri="{BB962C8B-B14F-4D97-AF65-F5344CB8AC3E}">
        <p14:creationId xmlns:p14="http://schemas.microsoft.com/office/powerpoint/2010/main" val="3849882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4704"/>
            <a:ext cx="3008313" cy="1800200"/>
          </a:xfrm>
        </p:spPr>
        <p:txBody>
          <a:bodyPr>
            <a:normAutofit fontScale="90000"/>
          </a:bodyPr>
          <a:lstStyle/>
          <a:p>
            <a:r>
              <a:rPr lang="en-GB" dirty="0" smtClean="0"/>
              <a:t>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3100" dirty="0" smtClean="0"/>
              <a:t>Where are the Galapagos Islands located? </a:t>
            </a:r>
            <a:br>
              <a:rPr lang="en-GB" sz="3100" dirty="0" smtClean="0"/>
            </a:br>
            <a:endParaRPr lang="en-GB" sz="3100" dirty="0"/>
          </a:p>
        </p:txBody>
      </p:sp>
      <p:sp>
        <p:nvSpPr>
          <p:cNvPr id="6" name="Text Placeholder 5"/>
          <p:cNvSpPr>
            <a:spLocks noGrp="1"/>
          </p:cNvSpPr>
          <p:nvPr>
            <p:ph type="body" sz="half" idx="2"/>
          </p:nvPr>
        </p:nvSpPr>
        <p:spPr>
          <a:xfrm>
            <a:off x="457200" y="2420888"/>
            <a:ext cx="3008313" cy="3705275"/>
          </a:xfrm>
        </p:spPr>
        <p:txBody>
          <a:bodyPr>
            <a:normAutofit fontScale="77500" lnSpcReduction="20000"/>
          </a:bodyPr>
          <a:lstStyle/>
          <a:p>
            <a:r>
              <a:rPr lang="en-GB" sz="2800" b="1" dirty="0" smtClean="0"/>
              <a:t>What do the Galapagos Islands look like? </a:t>
            </a:r>
          </a:p>
          <a:p>
            <a:endParaRPr lang="en-GB" sz="2800" b="1" dirty="0"/>
          </a:p>
          <a:p>
            <a:endParaRPr lang="en-GB" sz="2800" b="1" dirty="0" smtClean="0"/>
          </a:p>
          <a:p>
            <a:r>
              <a:rPr lang="en-GB" sz="2800" b="1" dirty="0" smtClean="0">
                <a:solidFill>
                  <a:srgbClr val="FF0000"/>
                </a:solidFill>
              </a:rPr>
              <a:t>GALAPAGOS FACT: </a:t>
            </a:r>
          </a:p>
          <a:p>
            <a:r>
              <a:rPr lang="en-GB" sz="2800" b="1" dirty="0" smtClean="0">
                <a:solidFill>
                  <a:srgbClr val="FF0000"/>
                </a:solidFill>
              </a:rPr>
              <a:t>The Galapagos Islands belong to Ecuador, and  the official language is Spanish.</a:t>
            </a:r>
          </a:p>
          <a:p>
            <a:r>
              <a:rPr lang="en-GB" sz="2800" b="1" dirty="0" smtClean="0"/>
              <a:t/>
            </a:r>
            <a:br>
              <a:rPr lang="en-GB" sz="2800" b="1" dirty="0" smtClean="0"/>
            </a:br>
            <a:endParaRPr lang="en-GB" sz="28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7943" y="0"/>
            <a:ext cx="4742475" cy="6687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68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Use what you have found out to answer the questions below:</a:t>
            </a:r>
            <a:endParaRPr lang="en-GB" dirty="0"/>
          </a:p>
        </p:txBody>
      </p:sp>
      <p:sp>
        <p:nvSpPr>
          <p:cNvPr id="5" name="Content Placeholder 4"/>
          <p:cNvSpPr>
            <a:spLocks noGrp="1"/>
          </p:cNvSpPr>
          <p:nvPr>
            <p:ph idx="1"/>
          </p:nvPr>
        </p:nvSpPr>
        <p:spPr>
          <a:xfrm>
            <a:off x="457200" y="1600201"/>
            <a:ext cx="7931224" cy="4205064"/>
          </a:xfrm>
        </p:spPr>
        <p:txBody>
          <a:bodyPr>
            <a:normAutofit lnSpcReduction="10000"/>
          </a:bodyPr>
          <a:lstStyle/>
          <a:p>
            <a:r>
              <a:rPr lang="en-GB" dirty="0" smtClean="0"/>
              <a:t> Where are the Galapagos Islands located? </a:t>
            </a:r>
          </a:p>
          <a:p>
            <a:r>
              <a:rPr lang="en-GB" dirty="0" smtClean="0"/>
              <a:t>What do the Galapagos Islands look like? </a:t>
            </a:r>
          </a:p>
          <a:p>
            <a:r>
              <a:rPr lang="en-GB" dirty="0" smtClean="0"/>
              <a:t>What animals would you find on the Galapagos Islands? </a:t>
            </a:r>
          </a:p>
          <a:p>
            <a:r>
              <a:rPr lang="en-GB" dirty="0" smtClean="0"/>
              <a:t>How many people live on the Galapagos Islands? </a:t>
            </a:r>
          </a:p>
          <a:p>
            <a:r>
              <a:rPr lang="en-GB" dirty="0" smtClean="0"/>
              <a:t>What is the weather like on the Galapagos Islands? </a:t>
            </a:r>
          </a:p>
        </p:txBody>
      </p:sp>
      <p:sp>
        <p:nvSpPr>
          <p:cNvPr id="2" name="TextBox 1"/>
          <p:cNvSpPr txBox="1"/>
          <p:nvPr/>
        </p:nvSpPr>
        <p:spPr>
          <a:xfrm>
            <a:off x="467544" y="5661248"/>
            <a:ext cx="8424936" cy="830997"/>
          </a:xfrm>
          <a:prstGeom prst="rect">
            <a:avLst/>
          </a:prstGeom>
          <a:noFill/>
        </p:spPr>
        <p:txBody>
          <a:bodyPr wrap="square" rtlCol="0">
            <a:spAutoFit/>
          </a:bodyPr>
          <a:lstStyle/>
          <a:p>
            <a:pPr algn="ctr"/>
            <a:r>
              <a:rPr lang="en-GB" sz="2400" b="1" dirty="0" smtClean="0">
                <a:solidFill>
                  <a:srgbClr val="FF0000"/>
                </a:solidFill>
              </a:rPr>
              <a:t>Look at the next slide to think about how you want to present your research</a:t>
            </a:r>
            <a:endParaRPr lang="en-GB" sz="2400" b="1" dirty="0">
              <a:solidFill>
                <a:srgbClr val="FF0000"/>
              </a:solidFill>
            </a:endParaRPr>
          </a:p>
        </p:txBody>
      </p:sp>
    </p:spTree>
    <p:extLst>
      <p:ext uri="{BB962C8B-B14F-4D97-AF65-F5344CB8AC3E}">
        <p14:creationId xmlns:p14="http://schemas.microsoft.com/office/powerpoint/2010/main" val="1622467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73050"/>
            <a:ext cx="3213993" cy="707678"/>
          </a:xfrm>
        </p:spPr>
        <p:txBody>
          <a:bodyPr>
            <a:normAutofit/>
          </a:bodyPr>
          <a:lstStyle/>
          <a:p>
            <a:r>
              <a:rPr lang="en-GB" dirty="0" smtClean="0">
                <a:solidFill>
                  <a:srgbClr val="FF0000"/>
                </a:solidFill>
              </a:rPr>
              <a:t>How do you want to present  your research?</a:t>
            </a:r>
            <a:endParaRPr lang="en-GB" dirty="0">
              <a:solidFill>
                <a:srgbClr val="FF0000"/>
              </a:solidFill>
            </a:endParaRPr>
          </a:p>
        </p:txBody>
      </p:sp>
      <p:sp>
        <p:nvSpPr>
          <p:cNvPr id="5" name="Content Placeholder 4"/>
          <p:cNvSpPr>
            <a:spLocks noGrp="1"/>
          </p:cNvSpPr>
          <p:nvPr>
            <p:ph idx="1"/>
          </p:nvPr>
        </p:nvSpPr>
        <p:spPr/>
        <p:txBody>
          <a:bodyPr/>
          <a:lstStyle/>
          <a:p>
            <a:endParaRPr lang="en-GB"/>
          </a:p>
        </p:txBody>
      </p:sp>
      <p:sp>
        <p:nvSpPr>
          <p:cNvPr id="6" name="Text Placeholder 5"/>
          <p:cNvSpPr>
            <a:spLocks noGrp="1"/>
          </p:cNvSpPr>
          <p:nvPr>
            <p:ph type="body" sz="half" idx="2"/>
          </p:nvPr>
        </p:nvSpPr>
        <p:spPr>
          <a:xfrm>
            <a:off x="179512" y="980728"/>
            <a:ext cx="3456384" cy="5145435"/>
          </a:xfrm>
        </p:spPr>
        <p:txBody>
          <a:bodyPr>
            <a:noAutofit/>
          </a:bodyPr>
          <a:lstStyle/>
          <a:p>
            <a:r>
              <a:rPr lang="en-GB" sz="2000" b="1" dirty="0" smtClean="0">
                <a:solidFill>
                  <a:srgbClr val="0070C0"/>
                </a:solidFill>
              </a:rPr>
              <a:t>You could present your ideas as an information poster on the Galapagos showing the location, landscape animals, climate and so on. Make it colourful and attractive, perhaps spread across 2 pages to give space for your information.</a:t>
            </a:r>
          </a:p>
          <a:p>
            <a:endParaRPr lang="en-GB" sz="2000" b="1" dirty="0"/>
          </a:p>
          <a:p>
            <a:r>
              <a:rPr lang="en-GB" sz="2000" b="1" dirty="0" smtClean="0">
                <a:solidFill>
                  <a:srgbClr val="7030A0"/>
                </a:solidFill>
              </a:rPr>
              <a:t>Or you could print out the map across and annotate (label) </a:t>
            </a:r>
          </a:p>
          <a:p>
            <a:endParaRPr lang="en-GB" sz="2000" b="1" dirty="0"/>
          </a:p>
          <a:p>
            <a:r>
              <a:rPr lang="en-GB" sz="2000" b="1" dirty="0" smtClean="0">
                <a:solidFill>
                  <a:srgbClr val="C00000"/>
                </a:solidFill>
              </a:rPr>
              <a:t>Or you could write out the answers in full short paragraphs/sentences. </a:t>
            </a:r>
          </a:p>
          <a:p>
            <a:r>
              <a:rPr lang="en-GB" sz="2000" b="1" u="sng" dirty="0" smtClean="0">
                <a:solidFill>
                  <a:srgbClr val="FF0000"/>
                </a:solidFill>
              </a:rPr>
              <a:t>It’s your choice, it’s up to you</a:t>
            </a:r>
            <a:endParaRPr lang="en-GB" sz="2000" b="1" u="sng" dirty="0">
              <a:solidFill>
                <a:srgbClr val="FF0000"/>
              </a:solidFill>
            </a:endParaRPr>
          </a:p>
          <a:p>
            <a:r>
              <a:rPr lang="en-GB" sz="2400" b="1" u="sng" dirty="0" smtClean="0">
                <a:solidFill>
                  <a:srgbClr val="FF0000"/>
                </a:solidFill>
              </a:rPr>
              <a:t>                                   </a:t>
            </a:r>
          </a:p>
          <a:p>
            <a:endParaRPr lang="en-GB"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018" y="404665"/>
            <a:ext cx="5556981" cy="576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1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1994</TotalTime>
  <Words>380</Words>
  <Application>Microsoft Office PowerPoint</Application>
  <PresentationFormat>On-screen Show (4:3)</PresentationFormat>
  <Paragraphs>40</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Writing - Days Two and Three</vt:lpstr>
      <vt:lpstr>PowerPoint Presentation</vt:lpstr>
      <vt:lpstr>PowerPoint Presentation</vt:lpstr>
      <vt:lpstr>Galapagos  What is this place that Darwin visited in 1835  like?</vt:lpstr>
      <vt:lpstr>PowerPoint Presentation</vt:lpstr>
      <vt:lpstr>https://www.bbc.co.uk/bitesize/topics/z3fycdm/articles/zk9cxyc</vt:lpstr>
      <vt:lpstr>       Where are the Galapagos Islands located?  </vt:lpstr>
      <vt:lpstr>Use what you have found out to answer the questions below:</vt:lpstr>
      <vt:lpstr>How do you want to present  your research?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29 – WALT: Use pounds, tenths and hundredths.</dc:title>
  <dc:creator>teacher</dc:creator>
  <cp:lastModifiedBy>teacher</cp:lastModifiedBy>
  <cp:revision>7</cp:revision>
  <dcterms:created xsi:type="dcterms:W3CDTF">2020-05-13T10:16:52Z</dcterms:created>
  <dcterms:modified xsi:type="dcterms:W3CDTF">2020-05-15T16:23:59Z</dcterms:modified>
</cp:coreProperties>
</file>