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9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97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3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48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76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5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7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05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2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1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5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3678-FDEC-4C11-ACC7-DB1991C9B26F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D34E5-9B46-4DEC-813A-1B4295EA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4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513"/>
            <a:ext cx="8839200" cy="678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30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</cp:revision>
  <dcterms:created xsi:type="dcterms:W3CDTF">2020-04-30T21:34:08Z</dcterms:created>
  <dcterms:modified xsi:type="dcterms:W3CDTF">2020-04-30T21:34:57Z</dcterms:modified>
</cp:coreProperties>
</file>