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8" r:id="rId3"/>
    <p:sldMasterId id="2147483782" r:id="rId4"/>
    <p:sldMasterId id="2147483796" r:id="rId5"/>
  </p:sldMasterIdLst>
  <p:notesMasterIdLst>
    <p:notesMasterId r:id="rId33"/>
  </p:notesMasterIdLst>
  <p:sldIdLst>
    <p:sldId id="325" r:id="rId6"/>
    <p:sldId id="258" r:id="rId7"/>
    <p:sldId id="262" r:id="rId8"/>
    <p:sldId id="283" r:id="rId9"/>
    <p:sldId id="279" r:id="rId10"/>
    <p:sldId id="263" r:id="rId11"/>
    <p:sldId id="324" r:id="rId12"/>
    <p:sldId id="264" r:id="rId13"/>
    <p:sldId id="265" r:id="rId14"/>
    <p:sldId id="266" r:id="rId15"/>
    <p:sldId id="267" r:id="rId16"/>
    <p:sldId id="326" r:id="rId17"/>
    <p:sldId id="327" r:id="rId18"/>
    <p:sldId id="328" r:id="rId19"/>
    <p:sldId id="329" r:id="rId20"/>
    <p:sldId id="314" r:id="rId21"/>
    <p:sldId id="315" r:id="rId22"/>
    <p:sldId id="305" r:id="rId23"/>
    <p:sldId id="269" r:id="rId24"/>
    <p:sldId id="313" r:id="rId25"/>
    <p:sldId id="319" r:id="rId26"/>
    <p:sldId id="320" r:id="rId27"/>
    <p:sldId id="321" r:id="rId28"/>
    <p:sldId id="322" r:id="rId29"/>
    <p:sldId id="323" r:id="rId30"/>
    <p:sldId id="316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F52"/>
    <a:srgbClr val="D4F5F8"/>
    <a:srgbClr val="D1B2E8"/>
    <a:srgbClr val="FF3B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A68-D604-40B2-95DE-8951E3E761C5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3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1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74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2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19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4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84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3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1942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5555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9888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5294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05625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941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6668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37854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63700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51068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545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287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4214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315B3-2617-4D1D-BCC8-F4CDE64666A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7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80028-31EB-448B-BAF9-6AC3B909E79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6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81C83-B7B0-4694-8029-F55441BB43B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7EA0-FF4A-4325-BDD5-4666F6E56CE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4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3DDD7-84AE-493E-9ADD-0CC4BE2BFF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3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737D6-C9AA-48C3-8514-F5D28A544B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03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DA213-A6BB-479B-AA7A-E0D19FF1FF2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19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A8EE-8BBB-4681-8B3F-96ED0F69801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67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49AFE-5498-4330-A7B9-3DAD83CAF92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0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0533B-0414-428E-AFB7-B21193551B5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94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342C3-440E-4B56-9181-1D816CE9F22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7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25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356B8-E57A-412F-9D37-C7194DC00D71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eartwolearning@farnborough.bromley.sch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youtube.com/watch?v=_yarxGq1Ens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vimeo.com/24962214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agazine.theweekjunior.co.u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Sj4Y8tWGEw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5997574" cy="4391029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Hello Unicorns,</a:t>
            </a: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 hope that you all had a great Bank Holiday weekend and were able to enjoy the sunshine.</a:t>
            </a:r>
          </a:p>
          <a:p>
            <a:pPr marL="0" indent="0" algn="ctr" eaLnBrk="1" hangingPunct="1">
              <a:buNone/>
              <a:defRPr/>
            </a:pPr>
            <a:endParaRPr lang="en-GB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We’ve got another exciting week ahead of us… On Thursday we will be starting ‘Farnborough gets Active’ and Friday is Farnborough’s Film Festival!</a:t>
            </a:r>
          </a:p>
          <a:p>
            <a:pPr marL="0" indent="0" algn="ctr" eaLnBrk="1" hangingPunct="1">
              <a:buNone/>
              <a:defRPr/>
            </a:pPr>
            <a:endParaRPr lang="en-GB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It’s been great to hear from some many of you- I’ve really enjoyed seeing your hard work and hearing your news, so keep those emails coming in if you can:</a:t>
            </a: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yeartwolearning@farnborough.bromley.sch.uk</a:t>
            </a:r>
            <a:endParaRPr lang="en-GB" sz="16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Love from,</a:t>
            </a: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Mrs Matthews</a:t>
            </a:r>
          </a:p>
          <a:p>
            <a:pPr marL="0" indent="0" algn="ctr" eaLnBrk="1" hangingPunct="1"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xxx</a:t>
            </a:r>
            <a:endParaRPr lang="en-GB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endParaRPr lang="en-GB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4" descr="https://mail.lgflmail.org/owa/service.svc/s/GetFileAttachment?id=AAMkAGZhMDI4OWZmLWRkZTgtNDU4Yi04NWIwLWNlYjgyOGNhMmFlMgBGAAAAAAB7pSv8VglqS6x6XNleN0sWBwAiD8jQEgzjQ4y%2BO3j%2BRLTnABY1z223AABg9ayArjMeRIymKTwYGPm5AARBW6DIAAABEgAQAGGwPQmPflNJurAT9Lnc%2BA4%3D&amp;isImagePreview=True&amp;X-OWA-CANARY=b2iocmxruEqSCj9PKCQAoDvJdmgS7dcIxNS34rJMA1-6XzE0x6BFIaYMTBV1AiVQo3J-9gBcvD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255" y="5181600"/>
            <a:ext cx="8453529" cy="904920"/>
          </a:xfrm>
        </p:spPr>
        <p:txBody>
          <a:bodyPr>
            <a:noAutofit/>
          </a:bodyPr>
          <a:lstStyle/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2800" dirty="0">
                <a:latin typeface="Comic Sans MS" panose="030F0702030302020204" pitchFamily="66" charset="0"/>
              </a:rPr>
              <a:t>The pencil case is 20 cm </a:t>
            </a:r>
            <a:r>
              <a:rPr lang="en-GB" sz="2800" dirty="0" smtClean="0">
                <a:latin typeface="Comic Sans MS" panose="030F0702030302020204" pitchFamily="66" charset="0"/>
              </a:rPr>
              <a:t>long.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983674"/>
            <a:ext cx="6898871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928255" y="5334000"/>
            <a:ext cx="5008418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457200"/>
            <a:ext cx="8763000" cy="2296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77" y="-49970"/>
            <a:ext cx="7912123" cy="2850573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Comic Sans MS" panose="030F0702030302020204" pitchFamily="66" charset="0"/>
              </a:rPr>
              <a:t>Now I would like you to have a go at completing the questions on the next slides.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184" y="3217661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questions 1 and 2.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questions 1, 2, 3 and 4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questions 1, 2, 3 ,4 and the Challenge question on the following slide.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0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5638806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344"/>
            <a:ext cx="5943600" cy="645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20"/>
            <a:ext cx="5334000" cy="66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84108" cy="516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38200" y="914400"/>
            <a:ext cx="7467600" cy="50292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3663" y="1447800"/>
            <a:ext cx="5936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</a:t>
            </a:r>
            <a:r>
              <a:rPr lang="en-GB" sz="2800" dirty="0" smtClean="0">
                <a:latin typeface="Comic Sans MS" panose="030F0702030302020204" pitchFamily="66" charset="0"/>
              </a:rPr>
              <a:t>you’d like an extra challenge, </a:t>
            </a:r>
            <a:r>
              <a:rPr lang="en-GB" sz="2800" dirty="0">
                <a:latin typeface="Comic Sans MS" panose="030F0702030302020204" pitchFamily="66" charset="0"/>
              </a:rPr>
              <a:t>(or have some </a:t>
            </a:r>
            <a:r>
              <a:rPr lang="en-GB" sz="2800" dirty="0" smtClean="0">
                <a:latin typeface="Comic Sans MS" panose="030F0702030302020204" pitchFamily="66" charset="0"/>
              </a:rPr>
              <a:t>spare time) I have created a Maths Challenge PowerPoint which has </a:t>
            </a:r>
            <a:r>
              <a:rPr lang="en-GB" sz="2800" dirty="0" smtClean="0">
                <a:latin typeface="Comic Sans MS" panose="030F0702030302020204" pitchFamily="66" charset="0"/>
              </a:rPr>
              <a:t>an extra challenge for </a:t>
            </a:r>
            <a:r>
              <a:rPr lang="en-GB" sz="2800" dirty="0" smtClean="0">
                <a:latin typeface="Comic Sans MS" panose="030F0702030302020204" pitchFamily="66" charset="0"/>
              </a:rPr>
              <a:t>every day. You can have a go at that now.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4570book | 1080+ | UHD | Maths Challenge Clipart Pack #49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52" y="4125456"/>
            <a:ext cx="2155848" cy="16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chemeClr val="tx1"/>
                </a:solidFill>
              </a:rPr>
              <a:t>Grammar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you will be focussing on:</a:t>
            </a:r>
          </a:p>
          <a:p>
            <a:pPr marL="0" indent="0" algn="ctr">
              <a:buNone/>
            </a:pPr>
            <a:r>
              <a:rPr lang="en-GB" sz="3600" b="1" dirty="0" smtClean="0"/>
              <a:t>Joining words</a:t>
            </a:r>
            <a:endParaRPr lang="en-GB" sz="3600" b="1" dirty="0" smtClean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r>
              <a:rPr lang="en-GB" sz="2800" dirty="0" smtClean="0"/>
              <a:t>Watch this link and enjoy the video:</a:t>
            </a:r>
          </a:p>
          <a:p>
            <a:pPr marL="0" indent="0" algn="ctr">
              <a:buNone/>
            </a:pPr>
            <a:r>
              <a:rPr lang="en-GB" sz="2800" dirty="0" smtClean="0">
                <a:hlinkClick r:id="rId2"/>
              </a:rPr>
              <a:t>https://www.youtube.com/watch?v=_yarxGq1Ens</a:t>
            </a:r>
            <a:endParaRPr lang="en-GB" sz="2800" dirty="0" smtClean="0"/>
          </a:p>
        </p:txBody>
      </p:sp>
      <p:pic>
        <p:nvPicPr>
          <p:cNvPr id="4" name="Picture 3" descr="Image result for grammar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80" y="329478"/>
            <a:ext cx="1620520" cy="81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333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chemeClr val="tx1"/>
                </a:solidFill>
              </a:rPr>
              <a:t>Grammar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Please complete pages </a:t>
            </a:r>
            <a:r>
              <a:rPr lang="en-GB" dirty="0" smtClean="0"/>
              <a:t>20</a:t>
            </a:r>
            <a:r>
              <a:rPr lang="en-GB" dirty="0" smtClean="0"/>
              <a:t> </a:t>
            </a:r>
            <a:r>
              <a:rPr lang="en-GB" dirty="0" smtClean="0"/>
              <a:t>and </a:t>
            </a:r>
            <a:r>
              <a:rPr lang="en-GB" dirty="0" smtClean="0"/>
              <a:t>21</a:t>
            </a:r>
            <a:r>
              <a:rPr lang="en-GB" dirty="0" smtClean="0"/>
              <a:t> </a:t>
            </a:r>
            <a:r>
              <a:rPr lang="en-GB" dirty="0" smtClean="0"/>
              <a:t>in your Nelson Grammar workbook.</a:t>
            </a:r>
            <a:endParaRPr lang="en-GB" sz="2800" dirty="0"/>
          </a:p>
        </p:txBody>
      </p:sp>
      <p:pic>
        <p:nvPicPr>
          <p:cNvPr id="4" name="Picture 3" descr="Image result for grammar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80" y="329478"/>
            <a:ext cx="1620520" cy="81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990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A19AE-BED5-4690-BDED-C545F79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85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sz="3200" b="1" u="sng" dirty="0" smtClean="0">
                <a:latin typeface="Comic Sans MS" panose="030F0702030302020204" pitchFamily="66" charset="0"/>
              </a:rPr>
              <a:t>Independent </a:t>
            </a:r>
            <a:r>
              <a:rPr lang="en-GB" sz="3200" b="1" u="sng" dirty="0">
                <a:latin typeface="Comic Sans MS" panose="030F0702030302020204" pitchFamily="66" charset="0"/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0D207D-F1DD-46B3-A047-3967310E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47763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66" y="152400"/>
            <a:ext cx="153511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40038"/>
            <a:ext cx="3429000" cy="48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131887"/>
            <a:ext cx="84582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This week we are going to be carrying out some work based on a short film called ‘Something Fishy’</a:t>
            </a: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57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Film clipart film study, Film film study Transparent FREE fo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20" y="5257799"/>
            <a:ext cx="1534976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files.edshed.com/production/images/curriculum_resources/496/image-107045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598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Monday 11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May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Watch this link:</a:t>
            </a:r>
          </a:p>
          <a:p>
            <a:endParaRPr lang="en-GB" sz="3300" dirty="0" smtClean="0">
              <a:latin typeface="Comic Sans MS" panose="030F0702030302020204" pitchFamily="66" charset="0"/>
              <a:hlinkClick r:id="rId2"/>
            </a:endParaRPr>
          </a:p>
          <a:p>
            <a:r>
              <a:rPr lang="en-GB" sz="3300" dirty="0" smtClean="0">
                <a:latin typeface="Comic Sans MS" panose="030F0702030302020204" pitchFamily="66" charset="0"/>
                <a:hlinkClick r:id="rId2"/>
              </a:rPr>
              <a:t>https://vimeo.com/24962214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Think about these questions: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think about the main character and why is she there? 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is the character feeling? 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does this tell you about the time of day? 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lured her to look at the washing machine? 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778137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1" y="507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607426" cy="6434426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Today you </a:t>
            </a:r>
            <a:r>
              <a:rPr lang="en-GB" sz="2000" dirty="0" smtClean="0">
                <a:latin typeface="Comic Sans MS" panose="030F0702030302020204" pitchFamily="66" charset="0"/>
              </a:rPr>
              <a:t>are </a:t>
            </a:r>
            <a:r>
              <a:rPr lang="en-GB" sz="2000" dirty="0">
                <a:latin typeface="Comic Sans MS" panose="030F0702030302020204" pitchFamily="66" charset="0"/>
              </a:rPr>
              <a:t>going to be creating a </a:t>
            </a:r>
            <a:r>
              <a:rPr lang="en-GB" sz="2000" dirty="0" smtClean="0">
                <a:latin typeface="Comic Sans MS" panose="030F0702030302020204" pitchFamily="66" charset="0"/>
              </a:rPr>
              <a:t>story map </a:t>
            </a:r>
            <a:r>
              <a:rPr lang="en-GB" sz="2000" dirty="0">
                <a:latin typeface="Comic Sans MS" panose="030F0702030302020204" pitchFamily="66" charset="0"/>
              </a:rPr>
              <a:t>to retell the story.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 you remember when we created story maps at school? You don’t need to use any words. The pictures that you draw will help you to remember the story.</a:t>
            </a:r>
          </a:p>
          <a:p>
            <a:r>
              <a:rPr lang="en-GB" sz="2000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As a reminder, here is our class story map  for ‘Hansel and Gretel</a:t>
            </a:r>
            <a:r>
              <a:rPr lang="en-GB" sz="2000" dirty="0" smtClean="0">
                <a:latin typeface="Comic Sans MS" panose="030F0702030302020204" pitchFamily="66" charset="0"/>
              </a:rPr>
              <a:t>’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70" y="1905000"/>
            <a:ext cx="35856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7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1" y="507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607426" cy="643442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First, draw a story path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52601" y="1052945"/>
            <a:ext cx="5826206" cy="4876800"/>
          </a:xfrm>
          <a:custGeom>
            <a:avLst/>
            <a:gdLst>
              <a:gd name="connsiteX0" fmla="*/ 0 w 5320515"/>
              <a:gd name="connsiteY0" fmla="*/ 0 h 4876800"/>
              <a:gd name="connsiteX1" fmla="*/ 152400 w 5320515"/>
              <a:gd name="connsiteY1" fmla="*/ 55419 h 4876800"/>
              <a:gd name="connsiteX2" fmla="*/ 886691 w 5320515"/>
              <a:gd name="connsiteY2" fmla="*/ 83128 h 4876800"/>
              <a:gd name="connsiteX3" fmla="*/ 1080654 w 5320515"/>
              <a:gd name="connsiteY3" fmla="*/ 96982 h 4876800"/>
              <a:gd name="connsiteX4" fmla="*/ 1620982 w 5320515"/>
              <a:gd name="connsiteY4" fmla="*/ 124691 h 4876800"/>
              <a:gd name="connsiteX5" fmla="*/ 1717964 w 5320515"/>
              <a:gd name="connsiteY5" fmla="*/ 138546 h 4876800"/>
              <a:gd name="connsiteX6" fmla="*/ 1898073 w 5320515"/>
              <a:gd name="connsiteY6" fmla="*/ 152400 h 4876800"/>
              <a:gd name="connsiteX7" fmla="*/ 2216727 w 5320515"/>
              <a:gd name="connsiteY7" fmla="*/ 207819 h 4876800"/>
              <a:gd name="connsiteX8" fmla="*/ 2313709 w 5320515"/>
              <a:gd name="connsiteY8" fmla="*/ 221673 h 4876800"/>
              <a:gd name="connsiteX9" fmla="*/ 2466109 w 5320515"/>
              <a:gd name="connsiteY9" fmla="*/ 249382 h 4876800"/>
              <a:gd name="connsiteX10" fmla="*/ 2521527 w 5320515"/>
              <a:gd name="connsiteY10" fmla="*/ 277091 h 4876800"/>
              <a:gd name="connsiteX11" fmla="*/ 2604654 w 5320515"/>
              <a:gd name="connsiteY11" fmla="*/ 290946 h 4876800"/>
              <a:gd name="connsiteX12" fmla="*/ 2660073 w 5320515"/>
              <a:gd name="connsiteY12" fmla="*/ 304800 h 4876800"/>
              <a:gd name="connsiteX13" fmla="*/ 2826327 w 5320515"/>
              <a:gd name="connsiteY13" fmla="*/ 374073 h 4876800"/>
              <a:gd name="connsiteX14" fmla="*/ 2881745 w 5320515"/>
              <a:gd name="connsiteY14" fmla="*/ 387928 h 4876800"/>
              <a:gd name="connsiteX15" fmla="*/ 2992582 w 5320515"/>
              <a:gd name="connsiteY15" fmla="*/ 457200 h 4876800"/>
              <a:gd name="connsiteX16" fmla="*/ 3048000 w 5320515"/>
              <a:gd name="connsiteY16" fmla="*/ 471055 h 4876800"/>
              <a:gd name="connsiteX17" fmla="*/ 3089564 w 5320515"/>
              <a:gd name="connsiteY17" fmla="*/ 498764 h 4876800"/>
              <a:gd name="connsiteX18" fmla="*/ 3131127 w 5320515"/>
              <a:gd name="connsiteY18" fmla="*/ 540328 h 4876800"/>
              <a:gd name="connsiteX19" fmla="*/ 3172691 w 5320515"/>
              <a:gd name="connsiteY19" fmla="*/ 554182 h 4876800"/>
              <a:gd name="connsiteX20" fmla="*/ 3214254 w 5320515"/>
              <a:gd name="connsiteY20" fmla="*/ 609600 h 4876800"/>
              <a:gd name="connsiteX21" fmla="*/ 3255818 w 5320515"/>
              <a:gd name="connsiteY21" fmla="*/ 637310 h 4876800"/>
              <a:gd name="connsiteX22" fmla="*/ 3269673 w 5320515"/>
              <a:gd name="connsiteY22" fmla="*/ 678873 h 4876800"/>
              <a:gd name="connsiteX23" fmla="*/ 3325091 w 5320515"/>
              <a:gd name="connsiteY23" fmla="*/ 762000 h 4876800"/>
              <a:gd name="connsiteX24" fmla="*/ 3311236 w 5320515"/>
              <a:gd name="connsiteY24" fmla="*/ 1039091 h 4876800"/>
              <a:gd name="connsiteX25" fmla="*/ 3269673 w 5320515"/>
              <a:gd name="connsiteY25" fmla="*/ 1122219 h 4876800"/>
              <a:gd name="connsiteX26" fmla="*/ 3241964 w 5320515"/>
              <a:gd name="connsiteY26" fmla="*/ 1177637 h 4876800"/>
              <a:gd name="connsiteX27" fmla="*/ 3144982 w 5320515"/>
              <a:gd name="connsiteY27" fmla="*/ 1330037 h 4876800"/>
              <a:gd name="connsiteX28" fmla="*/ 3089564 w 5320515"/>
              <a:gd name="connsiteY28" fmla="*/ 1413164 h 4876800"/>
              <a:gd name="connsiteX29" fmla="*/ 2992582 w 5320515"/>
              <a:gd name="connsiteY29" fmla="*/ 1537855 h 4876800"/>
              <a:gd name="connsiteX30" fmla="*/ 2590800 w 5320515"/>
              <a:gd name="connsiteY30" fmla="*/ 1537855 h 4876800"/>
              <a:gd name="connsiteX31" fmla="*/ 2507673 w 5320515"/>
              <a:gd name="connsiteY31" fmla="*/ 1565564 h 4876800"/>
              <a:gd name="connsiteX32" fmla="*/ 2382982 w 5320515"/>
              <a:gd name="connsiteY32" fmla="*/ 1593273 h 4876800"/>
              <a:gd name="connsiteX33" fmla="*/ 2189018 w 5320515"/>
              <a:gd name="connsiteY33" fmla="*/ 1620982 h 4876800"/>
              <a:gd name="connsiteX34" fmla="*/ 1967345 w 5320515"/>
              <a:gd name="connsiteY34" fmla="*/ 1662546 h 4876800"/>
              <a:gd name="connsiteX35" fmla="*/ 1884218 w 5320515"/>
              <a:gd name="connsiteY35" fmla="*/ 1690255 h 4876800"/>
              <a:gd name="connsiteX36" fmla="*/ 1814945 w 5320515"/>
              <a:gd name="connsiteY36" fmla="*/ 1704110 h 4876800"/>
              <a:gd name="connsiteX37" fmla="*/ 1759527 w 5320515"/>
              <a:gd name="connsiteY37" fmla="*/ 1717964 h 4876800"/>
              <a:gd name="connsiteX38" fmla="*/ 1717964 w 5320515"/>
              <a:gd name="connsiteY38" fmla="*/ 1731819 h 4876800"/>
              <a:gd name="connsiteX39" fmla="*/ 1496291 w 5320515"/>
              <a:gd name="connsiteY39" fmla="*/ 1787237 h 4876800"/>
              <a:gd name="connsiteX40" fmla="*/ 1330036 w 5320515"/>
              <a:gd name="connsiteY40" fmla="*/ 1828800 h 4876800"/>
              <a:gd name="connsiteX41" fmla="*/ 1274618 w 5320515"/>
              <a:gd name="connsiteY41" fmla="*/ 1842655 h 4876800"/>
              <a:gd name="connsiteX42" fmla="*/ 1219200 w 5320515"/>
              <a:gd name="connsiteY42" fmla="*/ 1870364 h 4876800"/>
              <a:gd name="connsiteX43" fmla="*/ 1094509 w 5320515"/>
              <a:gd name="connsiteY43" fmla="*/ 1884219 h 4876800"/>
              <a:gd name="connsiteX44" fmla="*/ 1011382 w 5320515"/>
              <a:gd name="connsiteY44" fmla="*/ 1898073 h 4876800"/>
              <a:gd name="connsiteX45" fmla="*/ 914400 w 5320515"/>
              <a:gd name="connsiteY45" fmla="*/ 1911928 h 4876800"/>
              <a:gd name="connsiteX46" fmla="*/ 803564 w 5320515"/>
              <a:gd name="connsiteY46" fmla="*/ 1967346 h 4876800"/>
              <a:gd name="connsiteX47" fmla="*/ 734291 w 5320515"/>
              <a:gd name="connsiteY47" fmla="*/ 2022764 h 4876800"/>
              <a:gd name="connsiteX48" fmla="*/ 692727 w 5320515"/>
              <a:gd name="connsiteY48" fmla="*/ 2036619 h 4876800"/>
              <a:gd name="connsiteX49" fmla="*/ 637309 w 5320515"/>
              <a:gd name="connsiteY49" fmla="*/ 2078182 h 4876800"/>
              <a:gd name="connsiteX50" fmla="*/ 595745 w 5320515"/>
              <a:gd name="connsiteY50" fmla="*/ 2105891 h 4876800"/>
              <a:gd name="connsiteX51" fmla="*/ 526473 w 5320515"/>
              <a:gd name="connsiteY51" fmla="*/ 2189019 h 4876800"/>
              <a:gd name="connsiteX52" fmla="*/ 443345 w 5320515"/>
              <a:gd name="connsiteY52" fmla="*/ 2258291 h 4876800"/>
              <a:gd name="connsiteX53" fmla="*/ 374073 w 5320515"/>
              <a:gd name="connsiteY53" fmla="*/ 2355273 h 4876800"/>
              <a:gd name="connsiteX54" fmla="*/ 332509 w 5320515"/>
              <a:gd name="connsiteY54" fmla="*/ 2410691 h 4876800"/>
              <a:gd name="connsiteX55" fmla="*/ 304800 w 5320515"/>
              <a:gd name="connsiteY55" fmla="*/ 2507673 h 4876800"/>
              <a:gd name="connsiteX56" fmla="*/ 277091 w 5320515"/>
              <a:gd name="connsiteY56" fmla="*/ 2604655 h 4876800"/>
              <a:gd name="connsiteX57" fmla="*/ 290945 w 5320515"/>
              <a:gd name="connsiteY57" fmla="*/ 2978728 h 4876800"/>
              <a:gd name="connsiteX58" fmla="*/ 318654 w 5320515"/>
              <a:gd name="connsiteY58" fmla="*/ 3020291 h 4876800"/>
              <a:gd name="connsiteX59" fmla="*/ 360218 w 5320515"/>
              <a:gd name="connsiteY59" fmla="*/ 3158837 h 4876800"/>
              <a:gd name="connsiteX60" fmla="*/ 526473 w 5320515"/>
              <a:gd name="connsiteY60" fmla="*/ 3394364 h 4876800"/>
              <a:gd name="connsiteX61" fmla="*/ 623454 w 5320515"/>
              <a:gd name="connsiteY61" fmla="*/ 3491346 h 4876800"/>
              <a:gd name="connsiteX62" fmla="*/ 706582 w 5320515"/>
              <a:gd name="connsiteY62" fmla="*/ 3588328 h 4876800"/>
              <a:gd name="connsiteX63" fmla="*/ 858982 w 5320515"/>
              <a:gd name="connsiteY63" fmla="*/ 3685310 h 4876800"/>
              <a:gd name="connsiteX64" fmla="*/ 914400 w 5320515"/>
              <a:gd name="connsiteY64" fmla="*/ 3740728 h 4876800"/>
              <a:gd name="connsiteX65" fmla="*/ 1039091 w 5320515"/>
              <a:gd name="connsiteY65" fmla="*/ 3796146 h 4876800"/>
              <a:gd name="connsiteX66" fmla="*/ 1302327 w 5320515"/>
              <a:gd name="connsiteY66" fmla="*/ 3920837 h 4876800"/>
              <a:gd name="connsiteX67" fmla="*/ 1399309 w 5320515"/>
              <a:gd name="connsiteY67" fmla="*/ 3948546 h 4876800"/>
              <a:gd name="connsiteX68" fmla="*/ 1607127 w 5320515"/>
              <a:gd name="connsiteY68" fmla="*/ 4017819 h 4876800"/>
              <a:gd name="connsiteX69" fmla="*/ 1842654 w 5320515"/>
              <a:gd name="connsiteY69" fmla="*/ 4031673 h 4876800"/>
              <a:gd name="connsiteX70" fmla="*/ 1953491 w 5320515"/>
              <a:gd name="connsiteY70" fmla="*/ 4059382 h 4876800"/>
              <a:gd name="connsiteX71" fmla="*/ 2757054 w 5320515"/>
              <a:gd name="connsiteY71" fmla="*/ 4087091 h 4876800"/>
              <a:gd name="connsiteX72" fmla="*/ 2840182 w 5320515"/>
              <a:gd name="connsiteY72" fmla="*/ 4100946 h 4876800"/>
              <a:gd name="connsiteX73" fmla="*/ 2909454 w 5320515"/>
              <a:gd name="connsiteY73" fmla="*/ 4114800 h 4876800"/>
              <a:gd name="connsiteX74" fmla="*/ 3103418 w 5320515"/>
              <a:gd name="connsiteY74" fmla="*/ 4128655 h 4876800"/>
              <a:gd name="connsiteX75" fmla="*/ 3186545 w 5320515"/>
              <a:gd name="connsiteY75" fmla="*/ 4142510 h 4876800"/>
              <a:gd name="connsiteX76" fmla="*/ 3380509 w 5320515"/>
              <a:gd name="connsiteY76" fmla="*/ 4156364 h 4876800"/>
              <a:gd name="connsiteX77" fmla="*/ 3505200 w 5320515"/>
              <a:gd name="connsiteY77" fmla="*/ 4184073 h 4876800"/>
              <a:gd name="connsiteX78" fmla="*/ 3629891 w 5320515"/>
              <a:gd name="connsiteY78" fmla="*/ 4197928 h 4876800"/>
              <a:gd name="connsiteX79" fmla="*/ 3990109 w 5320515"/>
              <a:gd name="connsiteY79" fmla="*/ 4239491 h 4876800"/>
              <a:gd name="connsiteX80" fmla="*/ 4184073 w 5320515"/>
              <a:gd name="connsiteY80" fmla="*/ 4253346 h 4876800"/>
              <a:gd name="connsiteX81" fmla="*/ 4267200 w 5320515"/>
              <a:gd name="connsiteY81" fmla="*/ 4267200 h 4876800"/>
              <a:gd name="connsiteX82" fmla="*/ 4488873 w 5320515"/>
              <a:gd name="connsiteY82" fmla="*/ 4294910 h 4876800"/>
              <a:gd name="connsiteX83" fmla="*/ 4627418 w 5320515"/>
              <a:gd name="connsiteY83" fmla="*/ 4336473 h 4876800"/>
              <a:gd name="connsiteX84" fmla="*/ 4752109 w 5320515"/>
              <a:gd name="connsiteY84" fmla="*/ 4364182 h 4876800"/>
              <a:gd name="connsiteX85" fmla="*/ 4959927 w 5320515"/>
              <a:gd name="connsiteY85" fmla="*/ 4419600 h 4876800"/>
              <a:gd name="connsiteX86" fmla="*/ 5001491 w 5320515"/>
              <a:gd name="connsiteY86" fmla="*/ 4433455 h 4876800"/>
              <a:gd name="connsiteX87" fmla="*/ 5056909 w 5320515"/>
              <a:gd name="connsiteY87" fmla="*/ 4447310 h 4876800"/>
              <a:gd name="connsiteX88" fmla="*/ 5167745 w 5320515"/>
              <a:gd name="connsiteY88" fmla="*/ 4488873 h 4876800"/>
              <a:gd name="connsiteX89" fmla="*/ 5195454 w 5320515"/>
              <a:gd name="connsiteY89" fmla="*/ 4530437 h 4876800"/>
              <a:gd name="connsiteX90" fmla="*/ 5278582 w 5320515"/>
              <a:gd name="connsiteY90" fmla="*/ 4585855 h 4876800"/>
              <a:gd name="connsiteX91" fmla="*/ 5306291 w 5320515"/>
              <a:gd name="connsiteY91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320515" h="4876800">
                <a:moveTo>
                  <a:pt x="0" y="0"/>
                </a:moveTo>
                <a:cubicBezTo>
                  <a:pt x="25123" y="10050"/>
                  <a:pt x="129379" y="53326"/>
                  <a:pt x="152400" y="55419"/>
                </a:cubicBezTo>
                <a:cubicBezTo>
                  <a:pt x="498022" y="86838"/>
                  <a:pt x="253805" y="68059"/>
                  <a:pt x="886691" y="83128"/>
                </a:cubicBezTo>
                <a:lnTo>
                  <a:pt x="1080654" y="96982"/>
                </a:lnTo>
                <a:lnTo>
                  <a:pt x="1620982" y="124691"/>
                </a:lnTo>
                <a:cubicBezTo>
                  <a:pt x="1653568" y="126816"/>
                  <a:pt x="1685471" y="135297"/>
                  <a:pt x="1717964" y="138546"/>
                </a:cubicBezTo>
                <a:cubicBezTo>
                  <a:pt x="1777879" y="144537"/>
                  <a:pt x="1838037" y="147782"/>
                  <a:pt x="1898073" y="152400"/>
                </a:cubicBezTo>
                <a:cubicBezTo>
                  <a:pt x="2037286" y="180244"/>
                  <a:pt x="1989556" y="171472"/>
                  <a:pt x="2216727" y="207819"/>
                </a:cubicBezTo>
                <a:cubicBezTo>
                  <a:pt x="2248972" y="212978"/>
                  <a:pt x="2281433" y="216708"/>
                  <a:pt x="2313709" y="221673"/>
                </a:cubicBezTo>
                <a:cubicBezTo>
                  <a:pt x="2390501" y="233487"/>
                  <a:pt x="2394072" y="234975"/>
                  <a:pt x="2466109" y="249382"/>
                </a:cubicBezTo>
                <a:cubicBezTo>
                  <a:pt x="2484582" y="258618"/>
                  <a:pt x="2501745" y="271156"/>
                  <a:pt x="2521527" y="277091"/>
                </a:cubicBezTo>
                <a:cubicBezTo>
                  <a:pt x="2548433" y="285163"/>
                  <a:pt x="2577108" y="285437"/>
                  <a:pt x="2604654" y="290946"/>
                </a:cubicBezTo>
                <a:cubicBezTo>
                  <a:pt x="2623326" y="294680"/>
                  <a:pt x="2641835" y="299328"/>
                  <a:pt x="2660073" y="304800"/>
                </a:cubicBezTo>
                <a:cubicBezTo>
                  <a:pt x="2838071" y="358200"/>
                  <a:pt x="2647623" y="302591"/>
                  <a:pt x="2826327" y="374073"/>
                </a:cubicBezTo>
                <a:cubicBezTo>
                  <a:pt x="2844006" y="381145"/>
                  <a:pt x="2863272" y="383310"/>
                  <a:pt x="2881745" y="387928"/>
                </a:cubicBezTo>
                <a:cubicBezTo>
                  <a:pt x="2925335" y="420620"/>
                  <a:pt x="2941869" y="438182"/>
                  <a:pt x="2992582" y="457200"/>
                </a:cubicBezTo>
                <a:cubicBezTo>
                  <a:pt x="3010411" y="463886"/>
                  <a:pt x="3029527" y="466437"/>
                  <a:pt x="3048000" y="471055"/>
                </a:cubicBezTo>
                <a:cubicBezTo>
                  <a:pt x="3061855" y="480291"/>
                  <a:pt x="3076772" y="488104"/>
                  <a:pt x="3089564" y="498764"/>
                </a:cubicBezTo>
                <a:cubicBezTo>
                  <a:pt x="3104616" y="511307"/>
                  <a:pt x="3114824" y="529460"/>
                  <a:pt x="3131127" y="540328"/>
                </a:cubicBezTo>
                <a:cubicBezTo>
                  <a:pt x="3143278" y="548429"/>
                  <a:pt x="3158836" y="549564"/>
                  <a:pt x="3172691" y="554182"/>
                </a:cubicBezTo>
                <a:cubicBezTo>
                  <a:pt x="3186545" y="572655"/>
                  <a:pt x="3197926" y="593272"/>
                  <a:pt x="3214254" y="609600"/>
                </a:cubicBezTo>
                <a:cubicBezTo>
                  <a:pt x="3226028" y="621374"/>
                  <a:pt x="3245416" y="624308"/>
                  <a:pt x="3255818" y="637310"/>
                </a:cubicBezTo>
                <a:cubicBezTo>
                  <a:pt x="3264941" y="648714"/>
                  <a:pt x="3262581" y="666107"/>
                  <a:pt x="3269673" y="678873"/>
                </a:cubicBezTo>
                <a:cubicBezTo>
                  <a:pt x="3285846" y="707984"/>
                  <a:pt x="3325091" y="762000"/>
                  <a:pt x="3325091" y="762000"/>
                </a:cubicBezTo>
                <a:cubicBezTo>
                  <a:pt x="3320473" y="854364"/>
                  <a:pt x="3319247" y="946960"/>
                  <a:pt x="3311236" y="1039091"/>
                </a:cubicBezTo>
                <a:cubicBezTo>
                  <a:pt x="3307979" y="1076544"/>
                  <a:pt x="3287397" y="1091203"/>
                  <a:pt x="3269673" y="1122219"/>
                </a:cubicBezTo>
                <a:cubicBezTo>
                  <a:pt x="3259426" y="1140151"/>
                  <a:pt x="3252590" y="1159927"/>
                  <a:pt x="3241964" y="1177637"/>
                </a:cubicBezTo>
                <a:cubicBezTo>
                  <a:pt x="3210984" y="1229270"/>
                  <a:pt x="3177693" y="1279483"/>
                  <a:pt x="3144982" y="1330037"/>
                </a:cubicBezTo>
                <a:cubicBezTo>
                  <a:pt x="3126891" y="1357996"/>
                  <a:pt x="3104457" y="1383378"/>
                  <a:pt x="3089564" y="1413164"/>
                </a:cubicBezTo>
                <a:cubicBezTo>
                  <a:pt x="3037673" y="1516944"/>
                  <a:pt x="3072784" y="1477703"/>
                  <a:pt x="2992582" y="1537855"/>
                </a:cubicBezTo>
                <a:cubicBezTo>
                  <a:pt x="2821650" y="1513435"/>
                  <a:pt x="2844964" y="1510623"/>
                  <a:pt x="2590800" y="1537855"/>
                </a:cubicBezTo>
                <a:cubicBezTo>
                  <a:pt x="2561758" y="1540967"/>
                  <a:pt x="2535649" y="1557171"/>
                  <a:pt x="2507673" y="1565564"/>
                </a:cubicBezTo>
                <a:cubicBezTo>
                  <a:pt x="2478013" y="1574462"/>
                  <a:pt x="2410820" y="1588878"/>
                  <a:pt x="2382982" y="1593273"/>
                </a:cubicBezTo>
                <a:cubicBezTo>
                  <a:pt x="2318470" y="1603459"/>
                  <a:pt x="2253363" y="1609792"/>
                  <a:pt x="2189018" y="1620982"/>
                </a:cubicBezTo>
                <a:cubicBezTo>
                  <a:pt x="1788857" y="1690575"/>
                  <a:pt x="2293304" y="1615979"/>
                  <a:pt x="1967345" y="1662546"/>
                </a:cubicBezTo>
                <a:cubicBezTo>
                  <a:pt x="1939636" y="1671782"/>
                  <a:pt x="1912397" y="1682570"/>
                  <a:pt x="1884218" y="1690255"/>
                </a:cubicBezTo>
                <a:cubicBezTo>
                  <a:pt x="1861499" y="1696451"/>
                  <a:pt x="1837933" y="1699002"/>
                  <a:pt x="1814945" y="1704110"/>
                </a:cubicBezTo>
                <a:cubicBezTo>
                  <a:pt x="1796357" y="1708241"/>
                  <a:pt x="1777836" y="1712733"/>
                  <a:pt x="1759527" y="1717964"/>
                </a:cubicBezTo>
                <a:cubicBezTo>
                  <a:pt x="1745485" y="1721976"/>
                  <a:pt x="1732075" y="1728056"/>
                  <a:pt x="1717964" y="1731819"/>
                </a:cubicBezTo>
                <a:cubicBezTo>
                  <a:pt x="1644371" y="1751444"/>
                  <a:pt x="1570182" y="1768764"/>
                  <a:pt x="1496291" y="1787237"/>
                </a:cubicBezTo>
                <a:lnTo>
                  <a:pt x="1330036" y="1828800"/>
                </a:lnTo>
                <a:cubicBezTo>
                  <a:pt x="1311563" y="1833418"/>
                  <a:pt x="1291649" y="1834140"/>
                  <a:pt x="1274618" y="1842655"/>
                </a:cubicBezTo>
                <a:cubicBezTo>
                  <a:pt x="1256145" y="1851891"/>
                  <a:pt x="1239324" y="1865720"/>
                  <a:pt x="1219200" y="1870364"/>
                </a:cubicBezTo>
                <a:cubicBezTo>
                  <a:pt x="1178452" y="1879768"/>
                  <a:pt x="1135962" y="1878692"/>
                  <a:pt x="1094509" y="1884219"/>
                </a:cubicBezTo>
                <a:cubicBezTo>
                  <a:pt x="1066664" y="1887932"/>
                  <a:pt x="1039147" y="1893802"/>
                  <a:pt x="1011382" y="1898073"/>
                </a:cubicBezTo>
                <a:cubicBezTo>
                  <a:pt x="979106" y="1903038"/>
                  <a:pt x="946727" y="1907310"/>
                  <a:pt x="914400" y="1911928"/>
                </a:cubicBezTo>
                <a:cubicBezTo>
                  <a:pt x="877455" y="1930401"/>
                  <a:pt x="832772" y="1938139"/>
                  <a:pt x="803564" y="1967346"/>
                </a:cubicBezTo>
                <a:cubicBezTo>
                  <a:pt x="777792" y="1993117"/>
                  <a:pt x="769244" y="2005287"/>
                  <a:pt x="734291" y="2022764"/>
                </a:cubicBezTo>
                <a:cubicBezTo>
                  <a:pt x="721229" y="2029295"/>
                  <a:pt x="706582" y="2032001"/>
                  <a:pt x="692727" y="2036619"/>
                </a:cubicBezTo>
                <a:cubicBezTo>
                  <a:pt x="674254" y="2050473"/>
                  <a:pt x="656099" y="2064761"/>
                  <a:pt x="637309" y="2078182"/>
                </a:cubicBezTo>
                <a:cubicBezTo>
                  <a:pt x="623759" y="2087860"/>
                  <a:pt x="608537" y="2095231"/>
                  <a:pt x="595745" y="2105891"/>
                </a:cubicBezTo>
                <a:cubicBezTo>
                  <a:pt x="459563" y="2219377"/>
                  <a:pt x="635456" y="2080036"/>
                  <a:pt x="526473" y="2189019"/>
                </a:cubicBezTo>
                <a:cubicBezTo>
                  <a:pt x="398210" y="2317282"/>
                  <a:pt x="579517" y="2099422"/>
                  <a:pt x="443345" y="2258291"/>
                </a:cubicBezTo>
                <a:cubicBezTo>
                  <a:pt x="404544" y="2303560"/>
                  <a:pt x="405395" y="2311422"/>
                  <a:pt x="374073" y="2355273"/>
                </a:cubicBezTo>
                <a:cubicBezTo>
                  <a:pt x="360652" y="2374063"/>
                  <a:pt x="346364" y="2392218"/>
                  <a:pt x="332509" y="2410691"/>
                </a:cubicBezTo>
                <a:cubicBezTo>
                  <a:pt x="299289" y="2510348"/>
                  <a:pt x="339593" y="2385897"/>
                  <a:pt x="304800" y="2507673"/>
                </a:cubicBezTo>
                <a:cubicBezTo>
                  <a:pt x="265048" y="2646804"/>
                  <a:pt x="320400" y="2431411"/>
                  <a:pt x="277091" y="2604655"/>
                </a:cubicBezTo>
                <a:cubicBezTo>
                  <a:pt x="281709" y="2729346"/>
                  <a:pt x="278529" y="2854571"/>
                  <a:pt x="290945" y="2978728"/>
                </a:cubicBezTo>
                <a:cubicBezTo>
                  <a:pt x="292602" y="2995296"/>
                  <a:pt x="312095" y="3004986"/>
                  <a:pt x="318654" y="3020291"/>
                </a:cubicBezTo>
                <a:cubicBezTo>
                  <a:pt x="363137" y="3124085"/>
                  <a:pt x="290373" y="3026908"/>
                  <a:pt x="360218" y="3158837"/>
                </a:cubicBezTo>
                <a:cubicBezTo>
                  <a:pt x="404647" y="3242759"/>
                  <a:pt x="461732" y="3324227"/>
                  <a:pt x="526473" y="3394364"/>
                </a:cubicBezTo>
                <a:cubicBezTo>
                  <a:pt x="557482" y="3427957"/>
                  <a:pt x="592701" y="3457518"/>
                  <a:pt x="623454" y="3491346"/>
                </a:cubicBezTo>
                <a:cubicBezTo>
                  <a:pt x="658490" y="3529885"/>
                  <a:pt x="664205" y="3558059"/>
                  <a:pt x="706582" y="3588328"/>
                </a:cubicBezTo>
                <a:cubicBezTo>
                  <a:pt x="755580" y="3623327"/>
                  <a:pt x="816404" y="3642732"/>
                  <a:pt x="858982" y="3685310"/>
                </a:cubicBezTo>
                <a:cubicBezTo>
                  <a:pt x="877455" y="3703783"/>
                  <a:pt x="892151" y="3727036"/>
                  <a:pt x="914400" y="3740728"/>
                </a:cubicBezTo>
                <a:cubicBezTo>
                  <a:pt x="953137" y="3764566"/>
                  <a:pt x="997986" y="3776675"/>
                  <a:pt x="1039091" y="3796146"/>
                </a:cubicBezTo>
                <a:cubicBezTo>
                  <a:pt x="1128820" y="3838649"/>
                  <a:pt x="1209293" y="3885949"/>
                  <a:pt x="1302327" y="3920837"/>
                </a:cubicBezTo>
                <a:cubicBezTo>
                  <a:pt x="1333807" y="3932642"/>
                  <a:pt x="1367413" y="3937914"/>
                  <a:pt x="1399309" y="3948546"/>
                </a:cubicBezTo>
                <a:cubicBezTo>
                  <a:pt x="1447940" y="3964756"/>
                  <a:pt x="1552032" y="4010932"/>
                  <a:pt x="1607127" y="4017819"/>
                </a:cubicBezTo>
                <a:cubicBezTo>
                  <a:pt x="1685164" y="4027574"/>
                  <a:pt x="1764145" y="4027055"/>
                  <a:pt x="1842654" y="4031673"/>
                </a:cubicBezTo>
                <a:cubicBezTo>
                  <a:pt x="1879600" y="4040909"/>
                  <a:pt x="1915478" y="4057078"/>
                  <a:pt x="1953491" y="4059382"/>
                </a:cubicBezTo>
                <a:cubicBezTo>
                  <a:pt x="2221014" y="4075595"/>
                  <a:pt x="2757054" y="4087091"/>
                  <a:pt x="2757054" y="4087091"/>
                </a:cubicBezTo>
                <a:lnTo>
                  <a:pt x="2840182" y="4100946"/>
                </a:lnTo>
                <a:cubicBezTo>
                  <a:pt x="2863350" y="4105158"/>
                  <a:pt x="2886035" y="4112335"/>
                  <a:pt x="2909454" y="4114800"/>
                </a:cubicBezTo>
                <a:cubicBezTo>
                  <a:pt x="2973917" y="4121586"/>
                  <a:pt x="3038763" y="4124037"/>
                  <a:pt x="3103418" y="4128655"/>
                </a:cubicBezTo>
                <a:cubicBezTo>
                  <a:pt x="3131127" y="4133273"/>
                  <a:pt x="3158593" y="4139715"/>
                  <a:pt x="3186545" y="4142510"/>
                </a:cubicBezTo>
                <a:cubicBezTo>
                  <a:pt x="3251043" y="4148960"/>
                  <a:pt x="3316234" y="4147980"/>
                  <a:pt x="3380509" y="4156364"/>
                </a:cubicBezTo>
                <a:cubicBezTo>
                  <a:pt x="3422729" y="4161871"/>
                  <a:pt x="3463202" y="4177073"/>
                  <a:pt x="3505200" y="4184073"/>
                </a:cubicBezTo>
                <a:cubicBezTo>
                  <a:pt x="3546450" y="4190948"/>
                  <a:pt x="3588358" y="4193042"/>
                  <a:pt x="3629891" y="4197928"/>
                </a:cubicBezTo>
                <a:cubicBezTo>
                  <a:pt x="3790710" y="4216848"/>
                  <a:pt x="3777875" y="4219594"/>
                  <a:pt x="3990109" y="4239491"/>
                </a:cubicBezTo>
                <a:cubicBezTo>
                  <a:pt x="4054645" y="4245541"/>
                  <a:pt x="4119418" y="4248728"/>
                  <a:pt x="4184073" y="4253346"/>
                </a:cubicBezTo>
                <a:cubicBezTo>
                  <a:pt x="4211782" y="4257964"/>
                  <a:pt x="4239326" y="4263716"/>
                  <a:pt x="4267200" y="4267200"/>
                </a:cubicBezTo>
                <a:cubicBezTo>
                  <a:pt x="4394546" y="4283118"/>
                  <a:pt x="4383661" y="4273868"/>
                  <a:pt x="4488873" y="4294910"/>
                </a:cubicBezTo>
                <a:cubicBezTo>
                  <a:pt x="4575790" y="4312293"/>
                  <a:pt x="4521375" y="4308195"/>
                  <a:pt x="4627418" y="4336473"/>
                </a:cubicBezTo>
                <a:cubicBezTo>
                  <a:pt x="4668558" y="4347444"/>
                  <a:pt x="4711262" y="4352168"/>
                  <a:pt x="4752109" y="4364182"/>
                </a:cubicBezTo>
                <a:cubicBezTo>
                  <a:pt x="4969137" y="4428014"/>
                  <a:pt x="4761304" y="4391226"/>
                  <a:pt x="4959927" y="4419600"/>
                </a:cubicBezTo>
                <a:cubicBezTo>
                  <a:pt x="4973782" y="4424218"/>
                  <a:pt x="4987449" y="4429443"/>
                  <a:pt x="5001491" y="4433455"/>
                </a:cubicBezTo>
                <a:cubicBezTo>
                  <a:pt x="5019800" y="4438686"/>
                  <a:pt x="5039407" y="4439809"/>
                  <a:pt x="5056909" y="4447310"/>
                </a:cubicBezTo>
                <a:cubicBezTo>
                  <a:pt x="5181766" y="4500821"/>
                  <a:pt x="4992061" y="4453737"/>
                  <a:pt x="5167745" y="4488873"/>
                </a:cubicBezTo>
                <a:cubicBezTo>
                  <a:pt x="5176981" y="4502728"/>
                  <a:pt x="5182923" y="4519472"/>
                  <a:pt x="5195454" y="4530437"/>
                </a:cubicBezTo>
                <a:cubicBezTo>
                  <a:pt x="5220517" y="4552367"/>
                  <a:pt x="5278582" y="4585855"/>
                  <a:pt x="5278582" y="4585855"/>
                </a:cubicBezTo>
                <a:cubicBezTo>
                  <a:pt x="5352401" y="4696585"/>
                  <a:pt x="5306291" y="4610768"/>
                  <a:pt x="5306291" y="48768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1" y="507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607426" cy="643442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Next, think about what your first picture is going to be.</a:t>
            </a:r>
          </a:p>
          <a:p>
            <a:r>
              <a:rPr lang="en-GB" sz="2400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My first picture is of the </a:t>
            </a:r>
            <a:r>
              <a:rPr lang="en-GB" sz="2400" dirty="0">
                <a:solidFill>
                  <a:srgbClr val="C13F52"/>
                </a:solidFill>
                <a:latin typeface="Comic Sans MS" panose="030F0702030302020204" pitchFamily="66" charset="0"/>
              </a:rPr>
              <a:t>tired </a:t>
            </a:r>
            <a:r>
              <a:rPr lang="en-GB" sz="2400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girl who is </a:t>
            </a:r>
            <a:r>
              <a:rPr lang="en-GB" sz="2400" dirty="0">
                <a:solidFill>
                  <a:srgbClr val="C13F52"/>
                </a:solidFill>
                <a:latin typeface="Comic Sans MS" panose="030F0702030302020204" pitchFamily="66" charset="0"/>
              </a:rPr>
              <a:t>sitting in the launderette waiting for her washing to finish. </a:t>
            </a:r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497783" y="1898073"/>
            <a:ext cx="5826206" cy="4876800"/>
          </a:xfrm>
          <a:custGeom>
            <a:avLst/>
            <a:gdLst>
              <a:gd name="connsiteX0" fmla="*/ 0 w 5320515"/>
              <a:gd name="connsiteY0" fmla="*/ 0 h 4876800"/>
              <a:gd name="connsiteX1" fmla="*/ 152400 w 5320515"/>
              <a:gd name="connsiteY1" fmla="*/ 55419 h 4876800"/>
              <a:gd name="connsiteX2" fmla="*/ 886691 w 5320515"/>
              <a:gd name="connsiteY2" fmla="*/ 83128 h 4876800"/>
              <a:gd name="connsiteX3" fmla="*/ 1080654 w 5320515"/>
              <a:gd name="connsiteY3" fmla="*/ 96982 h 4876800"/>
              <a:gd name="connsiteX4" fmla="*/ 1620982 w 5320515"/>
              <a:gd name="connsiteY4" fmla="*/ 124691 h 4876800"/>
              <a:gd name="connsiteX5" fmla="*/ 1717964 w 5320515"/>
              <a:gd name="connsiteY5" fmla="*/ 138546 h 4876800"/>
              <a:gd name="connsiteX6" fmla="*/ 1898073 w 5320515"/>
              <a:gd name="connsiteY6" fmla="*/ 152400 h 4876800"/>
              <a:gd name="connsiteX7" fmla="*/ 2216727 w 5320515"/>
              <a:gd name="connsiteY7" fmla="*/ 207819 h 4876800"/>
              <a:gd name="connsiteX8" fmla="*/ 2313709 w 5320515"/>
              <a:gd name="connsiteY8" fmla="*/ 221673 h 4876800"/>
              <a:gd name="connsiteX9" fmla="*/ 2466109 w 5320515"/>
              <a:gd name="connsiteY9" fmla="*/ 249382 h 4876800"/>
              <a:gd name="connsiteX10" fmla="*/ 2521527 w 5320515"/>
              <a:gd name="connsiteY10" fmla="*/ 277091 h 4876800"/>
              <a:gd name="connsiteX11" fmla="*/ 2604654 w 5320515"/>
              <a:gd name="connsiteY11" fmla="*/ 290946 h 4876800"/>
              <a:gd name="connsiteX12" fmla="*/ 2660073 w 5320515"/>
              <a:gd name="connsiteY12" fmla="*/ 304800 h 4876800"/>
              <a:gd name="connsiteX13" fmla="*/ 2826327 w 5320515"/>
              <a:gd name="connsiteY13" fmla="*/ 374073 h 4876800"/>
              <a:gd name="connsiteX14" fmla="*/ 2881745 w 5320515"/>
              <a:gd name="connsiteY14" fmla="*/ 387928 h 4876800"/>
              <a:gd name="connsiteX15" fmla="*/ 2992582 w 5320515"/>
              <a:gd name="connsiteY15" fmla="*/ 457200 h 4876800"/>
              <a:gd name="connsiteX16" fmla="*/ 3048000 w 5320515"/>
              <a:gd name="connsiteY16" fmla="*/ 471055 h 4876800"/>
              <a:gd name="connsiteX17" fmla="*/ 3089564 w 5320515"/>
              <a:gd name="connsiteY17" fmla="*/ 498764 h 4876800"/>
              <a:gd name="connsiteX18" fmla="*/ 3131127 w 5320515"/>
              <a:gd name="connsiteY18" fmla="*/ 540328 h 4876800"/>
              <a:gd name="connsiteX19" fmla="*/ 3172691 w 5320515"/>
              <a:gd name="connsiteY19" fmla="*/ 554182 h 4876800"/>
              <a:gd name="connsiteX20" fmla="*/ 3214254 w 5320515"/>
              <a:gd name="connsiteY20" fmla="*/ 609600 h 4876800"/>
              <a:gd name="connsiteX21" fmla="*/ 3255818 w 5320515"/>
              <a:gd name="connsiteY21" fmla="*/ 637310 h 4876800"/>
              <a:gd name="connsiteX22" fmla="*/ 3269673 w 5320515"/>
              <a:gd name="connsiteY22" fmla="*/ 678873 h 4876800"/>
              <a:gd name="connsiteX23" fmla="*/ 3325091 w 5320515"/>
              <a:gd name="connsiteY23" fmla="*/ 762000 h 4876800"/>
              <a:gd name="connsiteX24" fmla="*/ 3311236 w 5320515"/>
              <a:gd name="connsiteY24" fmla="*/ 1039091 h 4876800"/>
              <a:gd name="connsiteX25" fmla="*/ 3269673 w 5320515"/>
              <a:gd name="connsiteY25" fmla="*/ 1122219 h 4876800"/>
              <a:gd name="connsiteX26" fmla="*/ 3241964 w 5320515"/>
              <a:gd name="connsiteY26" fmla="*/ 1177637 h 4876800"/>
              <a:gd name="connsiteX27" fmla="*/ 3144982 w 5320515"/>
              <a:gd name="connsiteY27" fmla="*/ 1330037 h 4876800"/>
              <a:gd name="connsiteX28" fmla="*/ 3089564 w 5320515"/>
              <a:gd name="connsiteY28" fmla="*/ 1413164 h 4876800"/>
              <a:gd name="connsiteX29" fmla="*/ 2992582 w 5320515"/>
              <a:gd name="connsiteY29" fmla="*/ 1537855 h 4876800"/>
              <a:gd name="connsiteX30" fmla="*/ 2590800 w 5320515"/>
              <a:gd name="connsiteY30" fmla="*/ 1537855 h 4876800"/>
              <a:gd name="connsiteX31" fmla="*/ 2507673 w 5320515"/>
              <a:gd name="connsiteY31" fmla="*/ 1565564 h 4876800"/>
              <a:gd name="connsiteX32" fmla="*/ 2382982 w 5320515"/>
              <a:gd name="connsiteY32" fmla="*/ 1593273 h 4876800"/>
              <a:gd name="connsiteX33" fmla="*/ 2189018 w 5320515"/>
              <a:gd name="connsiteY33" fmla="*/ 1620982 h 4876800"/>
              <a:gd name="connsiteX34" fmla="*/ 1967345 w 5320515"/>
              <a:gd name="connsiteY34" fmla="*/ 1662546 h 4876800"/>
              <a:gd name="connsiteX35" fmla="*/ 1884218 w 5320515"/>
              <a:gd name="connsiteY35" fmla="*/ 1690255 h 4876800"/>
              <a:gd name="connsiteX36" fmla="*/ 1814945 w 5320515"/>
              <a:gd name="connsiteY36" fmla="*/ 1704110 h 4876800"/>
              <a:gd name="connsiteX37" fmla="*/ 1759527 w 5320515"/>
              <a:gd name="connsiteY37" fmla="*/ 1717964 h 4876800"/>
              <a:gd name="connsiteX38" fmla="*/ 1717964 w 5320515"/>
              <a:gd name="connsiteY38" fmla="*/ 1731819 h 4876800"/>
              <a:gd name="connsiteX39" fmla="*/ 1496291 w 5320515"/>
              <a:gd name="connsiteY39" fmla="*/ 1787237 h 4876800"/>
              <a:gd name="connsiteX40" fmla="*/ 1330036 w 5320515"/>
              <a:gd name="connsiteY40" fmla="*/ 1828800 h 4876800"/>
              <a:gd name="connsiteX41" fmla="*/ 1274618 w 5320515"/>
              <a:gd name="connsiteY41" fmla="*/ 1842655 h 4876800"/>
              <a:gd name="connsiteX42" fmla="*/ 1219200 w 5320515"/>
              <a:gd name="connsiteY42" fmla="*/ 1870364 h 4876800"/>
              <a:gd name="connsiteX43" fmla="*/ 1094509 w 5320515"/>
              <a:gd name="connsiteY43" fmla="*/ 1884219 h 4876800"/>
              <a:gd name="connsiteX44" fmla="*/ 1011382 w 5320515"/>
              <a:gd name="connsiteY44" fmla="*/ 1898073 h 4876800"/>
              <a:gd name="connsiteX45" fmla="*/ 914400 w 5320515"/>
              <a:gd name="connsiteY45" fmla="*/ 1911928 h 4876800"/>
              <a:gd name="connsiteX46" fmla="*/ 803564 w 5320515"/>
              <a:gd name="connsiteY46" fmla="*/ 1967346 h 4876800"/>
              <a:gd name="connsiteX47" fmla="*/ 734291 w 5320515"/>
              <a:gd name="connsiteY47" fmla="*/ 2022764 h 4876800"/>
              <a:gd name="connsiteX48" fmla="*/ 692727 w 5320515"/>
              <a:gd name="connsiteY48" fmla="*/ 2036619 h 4876800"/>
              <a:gd name="connsiteX49" fmla="*/ 637309 w 5320515"/>
              <a:gd name="connsiteY49" fmla="*/ 2078182 h 4876800"/>
              <a:gd name="connsiteX50" fmla="*/ 595745 w 5320515"/>
              <a:gd name="connsiteY50" fmla="*/ 2105891 h 4876800"/>
              <a:gd name="connsiteX51" fmla="*/ 526473 w 5320515"/>
              <a:gd name="connsiteY51" fmla="*/ 2189019 h 4876800"/>
              <a:gd name="connsiteX52" fmla="*/ 443345 w 5320515"/>
              <a:gd name="connsiteY52" fmla="*/ 2258291 h 4876800"/>
              <a:gd name="connsiteX53" fmla="*/ 374073 w 5320515"/>
              <a:gd name="connsiteY53" fmla="*/ 2355273 h 4876800"/>
              <a:gd name="connsiteX54" fmla="*/ 332509 w 5320515"/>
              <a:gd name="connsiteY54" fmla="*/ 2410691 h 4876800"/>
              <a:gd name="connsiteX55" fmla="*/ 304800 w 5320515"/>
              <a:gd name="connsiteY55" fmla="*/ 2507673 h 4876800"/>
              <a:gd name="connsiteX56" fmla="*/ 277091 w 5320515"/>
              <a:gd name="connsiteY56" fmla="*/ 2604655 h 4876800"/>
              <a:gd name="connsiteX57" fmla="*/ 290945 w 5320515"/>
              <a:gd name="connsiteY57" fmla="*/ 2978728 h 4876800"/>
              <a:gd name="connsiteX58" fmla="*/ 318654 w 5320515"/>
              <a:gd name="connsiteY58" fmla="*/ 3020291 h 4876800"/>
              <a:gd name="connsiteX59" fmla="*/ 360218 w 5320515"/>
              <a:gd name="connsiteY59" fmla="*/ 3158837 h 4876800"/>
              <a:gd name="connsiteX60" fmla="*/ 526473 w 5320515"/>
              <a:gd name="connsiteY60" fmla="*/ 3394364 h 4876800"/>
              <a:gd name="connsiteX61" fmla="*/ 623454 w 5320515"/>
              <a:gd name="connsiteY61" fmla="*/ 3491346 h 4876800"/>
              <a:gd name="connsiteX62" fmla="*/ 706582 w 5320515"/>
              <a:gd name="connsiteY62" fmla="*/ 3588328 h 4876800"/>
              <a:gd name="connsiteX63" fmla="*/ 858982 w 5320515"/>
              <a:gd name="connsiteY63" fmla="*/ 3685310 h 4876800"/>
              <a:gd name="connsiteX64" fmla="*/ 914400 w 5320515"/>
              <a:gd name="connsiteY64" fmla="*/ 3740728 h 4876800"/>
              <a:gd name="connsiteX65" fmla="*/ 1039091 w 5320515"/>
              <a:gd name="connsiteY65" fmla="*/ 3796146 h 4876800"/>
              <a:gd name="connsiteX66" fmla="*/ 1302327 w 5320515"/>
              <a:gd name="connsiteY66" fmla="*/ 3920837 h 4876800"/>
              <a:gd name="connsiteX67" fmla="*/ 1399309 w 5320515"/>
              <a:gd name="connsiteY67" fmla="*/ 3948546 h 4876800"/>
              <a:gd name="connsiteX68" fmla="*/ 1607127 w 5320515"/>
              <a:gd name="connsiteY68" fmla="*/ 4017819 h 4876800"/>
              <a:gd name="connsiteX69" fmla="*/ 1842654 w 5320515"/>
              <a:gd name="connsiteY69" fmla="*/ 4031673 h 4876800"/>
              <a:gd name="connsiteX70" fmla="*/ 1953491 w 5320515"/>
              <a:gd name="connsiteY70" fmla="*/ 4059382 h 4876800"/>
              <a:gd name="connsiteX71" fmla="*/ 2757054 w 5320515"/>
              <a:gd name="connsiteY71" fmla="*/ 4087091 h 4876800"/>
              <a:gd name="connsiteX72" fmla="*/ 2840182 w 5320515"/>
              <a:gd name="connsiteY72" fmla="*/ 4100946 h 4876800"/>
              <a:gd name="connsiteX73" fmla="*/ 2909454 w 5320515"/>
              <a:gd name="connsiteY73" fmla="*/ 4114800 h 4876800"/>
              <a:gd name="connsiteX74" fmla="*/ 3103418 w 5320515"/>
              <a:gd name="connsiteY74" fmla="*/ 4128655 h 4876800"/>
              <a:gd name="connsiteX75" fmla="*/ 3186545 w 5320515"/>
              <a:gd name="connsiteY75" fmla="*/ 4142510 h 4876800"/>
              <a:gd name="connsiteX76" fmla="*/ 3380509 w 5320515"/>
              <a:gd name="connsiteY76" fmla="*/ 4156364 h 4876800"/>
              <a:gd name="connsiteX77" fmla="*/ 3505200 w 5320515"/>
              <a:gd name="connsiteY77" fmla="*/ 4184073 h 4876800"/>
              <a:gd name="connsiteX78" fmla="*/ 3629891 w 5320515"/>
              <a:gd name="connsiteY78" fmla="*/ 4197928 h 4876800"/>
              <a:gd name="connsiteX79" fmla="*/ 3990109 w 5320515"/>
              <a:gd name="connsiteY79" fmla="*/ 4239491 h 4876800"/>
              <a:gd name="connsiteX80" fmla="*/ 4184073 w 5320515"/>
              <a:gd name="connsiteY80" fmla="*/ 4253346 h 4876800"/>
              <a:gd name="connsiteX81" fmla="*/ 4267200 w 5320515"/>
              <a:gd name="connsiteY81" fmla="*/ 4267200 h 4876800"/>
              <a:gd name="connsiteX82" fmla="*/ 4488873 w 5320515"/>
              <a:gd name="connsiteY82" fmla="*/ 4294910 h 4876800"/>
              <a:gd name="connsiteX83" fmla="*/ 4627418 w 5320515"/>
              <a:gd name="connsiteY83" fmla="*/ 4336473 h 4876800"/>
              <a:gd name="connsiteX84" fmla="*/ 4752109 w 5320515"/>
              <a:gd name="connsiteY84" fmla="*/ 4364182 h 4876800"/>
              <a:gd name="connsiteX85" fmla="*/ 4959927 w 5320515"/>
              <a:gd name="connsiteY85" fmla="*/ 4419600 h 4876800"/>
              <a:gd name="connsiteX86" fmla="*/ 5001491 w 5320515"/>
              <a:gd name="connsiteY86" fmla="*/ 4433455 h 4876800"/>
              <a:gd name="connsiteX87" fmla="*/ 5056909 w 5320515"/>
              <a:gd name="connsiteY87" fmla="*/ 4447310 h 4876800"/>
              <a:gd name="connsiteX88" fmla="*/ 5167745 w 5320515"/>
              <a:gd name="connsiteY88" fmla="*/ 4488873 h 4876800"/>
              <a:gd name="connsiteX89" fmla="*/ 5195454 w 5320515"/>
              <a:gd name="connsiteY89" fmla="*/ 4530437 h 4876800"/>
              <a:gd name="connsiteX90" fmla="*/ 5278582 w 5320515"/>
              <a:gd name="connsiteY90" fmla="*/ 4585855 h 4876800"/>
              <a:gd name="connsiteX91" fmla="*/ 5306291 w 5320515"/>
              <a:gd name="connsiteY91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320515" h="4876800">
                <a:moveTo>
                  <a:pt x="0" y="0"/>
                </a:moveTo>
                <a:cubicBezTo>
                  <a:pt x="25123" y="10050"/>
                  <a:pt x="129379" y="53326"/>
                  <a:pt x="152400" y="55419"/>
                </a:cubicBezTo>
                <a:cubicBezTo>
                  <a:pt x="498022" y="86838"/>
                  <a:pt x="253805" y="68059"/>
                  <a:pt x="886691" y="83128"/>
                </a:cubicBezTo>
                <a:lnTo>
                  <a:pt x="1080654" y="96982"/>
                </a:lnTo>
                <a:lnTo>
                  <a:pt x="1620982" y="124691"/>
                </a:lnTo>
                <a:cubicBezTo>
                  <a:pt x="1653568" y="126816"/>
                  <a:pt x="1685471" y="135297"/>
                  <a:pt x="1717964" y="138546"/>
                </a:cubicBezTo>
                <a:cubicBezTo>
                  <a:pt x="1777879" y="144537"/>
                  <a:pt x="1838037" y="147782"/>
                  <a:pt x="1898073" y="152400"/>
                </a:cubicBezTo>
                <a:cubicBezTo>
                  <a:pt x="2037286" y="180244"/>
                  <a:pt x="1989556" y="171472"/>
                  <a:pt x="2216727" y="207819"/>
                </a:cubicBezTo>
                <a:cubicBezTo>
                  <a:pt x="2248972" y="212978"/>
                  <a:pt x="2281433" y="216708"/>
                  <a:pt x="2313709" y="221673"/>
                </a:cubicBezTo>
                <a:cubicBezTo>
                  <a:pt x="2390501" y="233487"/>
                  <a:pt x="2394072" y="234975"/>
                  <a:pt x="2466109" y="249382"/>
                </a:cubicBezTo>
                <a:cubicBezTo>
                  <a:pt x="2484582" y="258618"/>
                  <a:pt x="2501745" y="271156"/>
                  <a:pt x="2521527" y="277091"/>
                </a:cubicBezTo>
                <a:cubicBezTo>
                  <a:pt x="2548433" y="285163"/>
                  <a:pt x="2577108" y="285437"/>
                  <a:pt x="2604654" y="290946"/>
                </a:cubicBezTo>
                <a:cubicBezTo>
                  <a:pt x="2623326" y="294680"/>
                  <a:pt x="2641835" y="299328"/>
                  <a:pt x="2660073" y="304800"/>
                </a:cubicBezTo>
                <a:cubicBezTo>
                  <a:pt x="2838071" y="358200"/>
                  <a:pt x="2647623" y="302591"/>
                  <a:pt x="2826327" y="374073"/>
                </a:cubicBezTo>
                <a:cubicBezTo>
                  <a:pt x="2844006" y="381145"/>
                  <a:pt x="2863272" y="383310"/>
                  <a:pt x="2881745" y="387928"/>
                </a:cubicBezTo>
                <a:cubicBezTo>
                  <a:pt x="2925335" y="420620"/>
                  <a:pt x="2941869" y="438182"/>
                  <a:pt x="2992582" y="457200"/>
                </a:cubicBezTo>
                <a:cubicBezTo>
                  <a:pt x="3010411" y="463886"/>
                  <a:pt x="3029527" y="466437"/>
                  <a:pt x="3048000" y="471055"/>
                </a:cubicBezTo>
                <a:cubicBezTo>
                  <a:pt x="3061855" y="480291"/>
                  <a:pt x="3076772" y="488104"/>
                  <a:pt x="3089564" y="498764"/>
                </a:cubicBezTo>
                <a:cubicBezTo>
                  <a:pt x="3104616" y="511307"/>
                  <a:pt x="3114824" y="529460"/>
                  <a:pt x="3131127" y="540328"/>
                </a:cubicBezTo>
                <a:cubicBezTo>
                  <a:pt x="3143278" y="548429"/>
                  <a:pt x="3158836" y="549564"/>
                  <a:pt x="3172691" y="554182"/>
                </a:cubicBezTo>
                <a:cubicBezTo>
                  <a:pt x="3186545" y="572655"/>
                  <a:pt x="3197926" y="593272"/>
                  <a:pt x="3214254" y="609600"/>
                </a:cubicBezTo>
                <a:cubicBezTo>
                  <a:pt x="3226028" y="621374"/>
                  <a:pt x="3245416" y="624308"/>
                  <a:pt x="3255818" y="637310"/>
                </a:cubicBezTo>
                <a:cubicBezTo>
                  <a:pt x="3264941" y="648714"/>
                  <a:pt x="3262581" y="666107"/>
                  <a:pt x="3269673" y="678873"/>
                </a:cubicBezTo>
                <a:cubicBezTo>
                  <a:pt x="3285846" y="707984"/>
                  <a:pt x="3325091" y="762000"/>
                  <a:pt x="3325091" y="762000"/>
                </a:cubicBezTo>
                <a:cubicBezTo>
                  <a:pt x="3320473" y="854364"/>
                  <a:pt x="3319247" y="946960"/>
                  <a:pt x="3311236" y="1039091"/>
                </a:cubicBezTo>
                <a:cubicBezTo>
                  <a:pt x="3307979" y="1076544"/>
                  <a:pt x="3287397" y="1091203"/>
                  <a:pt x="3269673" y="1122219"/>
                </a:cubicBezTo>
                <a:cubicBezTo>
                  <a:pt x="3259426" y="1140151"/>
                  <a:pt x="3252590" y="1159927"/>
                  <a:pt x="3241964" y="1177637"/>
                </a:cubicBezTo>
                <a:cubicBezTo>
                  <a:pt x="3210984" y="1229270"/>
                  <a:pt x="3177693" y="1279483"/>
                  <a:pt x="3144982" y="1330037"/>
                </a:cubicBezTo>
                <a:cubicBezTo>
                  <a:pt x="3126891" y="1357996"/>
                  <a:pt x="3104457" y="1383378"/>
                  <a:pt x="3089564" y="1413164"/>
                </a:cubicBezTo>
                <a:cubicBezTo>
                  <a:pt x="3037673" y="1516944"/>
                  <a:pt x="3072784" y="1477703"/>
                  <a:pt x="2992582" y="1537855"/>
                </a:cubicBezTo>
                <a:cubicBezTo>
                  <a:pt x="2821650" y="1513435"/>
                  <a:pt x="2844964" y="1510623"/>
                  <a:pt x="2590800" y="1537855"/>
                </a:cubicBezTo>
                <a:cubicBezTo>
                  <a:pt x="2561758" y="1540967"/>
                  <a:pt x="2535649" y="1557171"/>
                  <a:pt x="2507673" y="1565564"/>
                </a:cubicBezTo>
                <a:cubicBezTo>
                  <a:pt x="2478013" y="1574462"/>
                  <a:pt x="2410820" y="1588878"/>
                  <a:pt x="2382982" y="1593273"/>
                </a:cubicBezTo>
                <a:cubicBezTo>
                  <a:pt x="2318470" y="1603459"/>
                  <a:pt x="2253363" y="1609792"/>
                  <a:pt x="2189018" y="1620982"/>
                </a:cubicBezTo>
                <a:cubicBezTo>
                  <a:pt x="1788857" y="1690575"/>
                  <a:pt x="2293304" y="1615979"/>
                  <a:pt x="1967345" y="1662546"/>
                </a:cubicBezTo>
                <a:cubicBezTo>
                  <a:pt x="1939636" y="1671782"/>
                  <a:pt x="1912397" y="1682570"/>
                  <a:pt x="1884218" y="1690255"/>
                </a:cubicBezTo>
                <a:cubicBezTo>
                  <a:pt x="1861499" y="1696451"/>
                  <a:pt x="1837933" y="1699002"/>
                  <a:pt x="1814945" y="1704110"/>
                </a:cubicBezTo>
                <a:cubicBezTo>
                  <a:pt x="1796357" y="1708241"/>
                  <a:pt x="1777836" y="1712733"/>
                  <a:pt x="1759527" y="1717964"/>
                </a:cubicBezTo>
                <a:cubicBezTo>
                  <a:pt x="1745485" y="1721976"/>
                  <a:pt x="1732075" y="1728056"/>
                  <a:pt x="1717964" y="1731819"/>
                </a:cubicBezTo>
                <a:cubicBezTo>
                  <a:pt x="1644371" y="1751444"/>
                  <a:pt x="1570182" y="1768764"/>
                  <a:pt x="1496291" y="1787237"/>
                </a:cubicBezTo>
                <a:lnTo>
                  <a:pt x="1330036" y="1828800"/>
                </a:lnTo>
                <a:cubicBezTo>
                  <a:pt x="1311563" y="1833418"/>
                  <a:pt x="1291649" y="1834140"/>
                  <a:pt x="1274618" y="1842655"/>
                </a:cubicBezTo>
                <a:cubicBezTo>
                  <a:pt x="1256145" y="1851891"/>
                  <a:pt x="1239324" y="1865720"/>
                  <a:pt x="1219200" y="1870364"/>
                </a:cubicBezTo>
                <a:cubicBezTo>
                  <a:pt x="1178452" y="1879768"/>
                  <a:pt x="1135962" y="1878692"/>
                  <a:pt x="1094509" y="1884219"/>
                </a:cubicBezTo>
                <a:cubicBezTo>
                  <a:pt x="1066664" y="1887932"/>
                  <a:pt x="1039147" y="1893802"/>
                  <a:pt x="1011382" y="1898073"/>
                </a:cubicBezTo>
                <a:cubicBezTo>
                  <a:pt x="979106" y="1903038"/>
                  <a:pt x="946727" y="1907310"/>
                  <a:pt x="914400" y="1911928"/>
                </a:cubicBezTo>
                <a:cubicBezTo>
                  <a:pt x="877455" y="1930401"/>
                  <a:pt x="832772" y="1938139"/>
                  <a:pt x="803564" y="1967346"/>
                </a:cubicBezTo>
                <a:cubicBezTo>
                  <a:pt x="777792" y="1993117"/>
                  <a:pt x="769244" y="2005287"/>
                  <a:pt x="734291" y="2022764"/>
                </a:cubicBezTo>
                <a:cubicBezTo>
                  <a:pt x="721229" y="2029295"/>
                  <a:pt x="706582" y="2032001"/>
                  <a:pt x="692727" y="2036619"/>
                </a:cubicBezTo>
                <a:cubicBezTo>
                  <a:pt x="674254" y="2050473"/>
                  <a:pt x="656099" y="2064761"/>
                  <a:pt x="637309" y="2078182"/>
                </a:cubicBezTo>
                <a:cubicBezTo>
                  <a:pt x="623759" y="2087860"/>
                  <a:pt x="608537" y="2095231"/>
                  <a:pt x="595745" y="2105891"/>
                </a:cubicBezTo>
                <a:cubicBezTo>
                  <a:pt x="459563" y="2219377"/>
                  <a:pt x="635456" y="2080036"/>
                  <a:pt x="526473" y="2189019"/>
                </a:cubicBezTo>
                <a:cubicBezTo>
                  <a:pt x="398210" y="2317282"/>
                  <a:pt x="579517" y="2099422"/>
                  <a:pt x="443345" y="2258291"/>
                </a:cubicBezTo>
                <a:cubicBezTo>
                  <a:pt x="404544" y="2303560"/>
                  <a:pt x="405395" y="2311422"/>
                  <a:pt x="374073" y="2355273"/>
                </a:cubicBezTo>
                <a:cubicBezTo>
                  <a:pt x="360652" y="2374063"/>
                  <a:pt x="346364" y="2392218"/>
                  <a:pt x="332509" y="2410691"/>
                </a:cubicBezTo>
                <a:cubicBezTo>
                  <a:pt x="299289" y="2510348"/>
                  <a:pt x="339593" y="2385897"/>
                  <a:pt x="304800" y="2507673"/>
                </a:cubicBezTo>
                <a:cubicBezTo>
                  <a:pt x="265048" y="2646804"/>
                  <a:pt x="320400" y="2431411"/>
                  <a:pt x="277091" y="2604655"/>
                </a:cubicBezTo>
                <a:cubicBezTo>
                  <a:pt x="281709" y="2729346"/>
                  <a:pt x="278529" y="2854571"/>
                  <a:pt x="290945" y="2978728"/>
                </a:cubicBezTo>
                <a:cubicBezTo>
                  <a:pt x="292602" y="2995296"/>
                  <a:pt x="312095" y="3004986"/>
                  <a:pt x="318654" y="3020291"/>
                </a:cubicBezTo>
                <a:cubicBezTo>
                  <a:pt x="363137" y="3124085"/>
                  <a:pt x="290373" y="3026908"/>
                  <a:pt x="360218" y="3158837"/>
                </a:cubicBezTo>
                <a:cubicBezTo>
                  <a:pt x="404647" y="3242759"/>
                  <a:pt x="461732" y="3324227"/>
                  <a:pt x="526473" y="3394364"/>
                </a:cubicBezTo>
                <a:cubicBezTo>
                  <a:pt x="557482" y="3427957"/>
                  <a:pt x="592701" y="3457518"/>
                  <a:pt x="623454" y="3491346"/>
                </a:cubicBezTo>
                <a:cubicBezTo>
                  <a:pt x="658490" y="3529885"/>
                  <a:pt x="664205" y="3558059"/>
                  <a:pt x="706582" y="3588328"/>
                </a:cubicBezTo>
                <a:cubicBezTo>
                  <a:pt x="755580" y="3623327"/>
                  <a:pt x="816404" y="3642732"/>
                  <a:pt x="858982" y="3685310"/>
                </a:cubicBezTo>
                <a:cubicBezTo>
                  <a:pt x="877455" y="3703783"/>
                  <a:pt x="892151" y="3727036"/>
                  <a:pt x="914400" y="3740728"/>
                </a:cubicBezTo>
                <a:cubicBezTo>
                  <a:pt x="953137" y="3764566"/>
                  <a:pt x="997986" y="3776675"/>
                  <a:pt x="1039091" y="3796146"/>
                </a:cubicBezTo>
                <a:cubicBezTo>
                  <a:pt x="1128820" y="3838649"/>
                  <a:pt x="1209293" y="3885949"/>
                  <a:pt x="1302327" y="3920837"/>
                </a:cubicBezTo>
                <a:cubicBezTo>
                  <a:pt x="1333807" y="3932642"/>
                  <a:pt x="1367413" y="3937914"/>
                  <a:pt x="1399309" y="3948546"/>
                </a:cubicBezTo>
                <a:cubicBezTo>
                  <a:pt x="1447940" y="3964756"/>
                  <a:pt x="1552032" y="4010932"/>
                  <a:pt x="1607127" y="4017819"/>
                </a:cubicBezTo>
                <a:cubicBezTo>
                  <a:pt x="1685164" y="4027574"/>
                  <a:pt x="1764145" y="4027055"/>
                  <a:pt x="1842654" y="4031673"/>
                </a:cubicBezTo>
                <a:cubicBezTo>
                  <a:pt x="1879600" y="4040909"/>
                  <a:pt x="1915478" y="4057078"/>
                  <a:pt x="1953491" y="4059382"/>
                </a:cubicBezTo>
                <a:cubicBezTo>
                  <a:pt x="2221014" y="4075595"/>
                  <a:pt x="2757054" y="4087091"/>
                  <a:pt x="2757054" y="4087091"/>
                </a:cubicBezTo>
                <a:lnTo>
                  <a:pt x="2840182" y="4100946"/>
                </a:lnTo>
                <a:cubicBezTo>
                  <a:pt x="2863350" y="4105158"/>
                  <a:pt x="2886035" y="4112335"/>
                  <a:pt x="2909454" y="4114800"/>
                </a:cubicBezTo>
                <a:cubicBezTo>
                  <a:pt x="2973917" y="4121586"/>
                  <a:pt x="3038763" y="4124037"/>
                  <a:pt x="3103418" y="4128655"/>
                </a:cubicBezTo>
                <a:cubicBezTo>
                  <a:pt x="3131127" y="4133273"/>
                  <a:pt x="3158593" y="4139715"/>
                  <a:pt x="3186545" y="4142510"/>
                </a:cubicBezTo>
                <a:cubicBezTo>
                  <a:pt x="3251043" y="4148960"/>
                  <a:pt x="3316234" y="4147980"/>
                  <a:pt x="3380509" y="4156364"/>
                </a:cubicBezTo>
                <a:cubicBezTo>
                  <a:pt x="3422729" y="4161871"/>
                  <a:pt x="3463202" y="4177073"/>
                  <a:pt x="3505200" y="4184073"/>
                </a:cubicBezTo>
                <a:cubicBezTo>
                  <a:pt x="3546450" y="4190948"/>
                  <a:pt x="3588358" y="4193042"/>
                  <a:pt x="3629891" y="4197928"/>
                </a:cubicBezTo>
                <a:cubicBezTo>
                  <a:pt x="3790710" y="4216848"/>
                  <a:pt x="3777875" y="4219594"/>
                  <a:pt x="3990109" y="4239491"/>
                </a:cubicBezTo>
                <a:cubicBezTo>
                  <a:pt x="4054645" y="4245541"/>
                  <a:pt x="4119418" y="4248728"/>
                  <a:pt x="4184073" y="4253346"/>
                </a:cubicBezTo>
                <a:cubicBezTo>
                  <a:pt x="4211782" y="4257964"/>
                  <a:pt x="4239326" y="4263716"/>
                  <a:pt x="4267200" y="4267200"/>
                </a:cubicBezTo>
                <a:cubicBezTo>
                  <a:pt x="4394546" y="4283118"/>
                  <a:pt x="4383661" y="4273868"/>
                  <a:pt x="4488873" y="4294910"/>
                </a:cubicBezTo>
                <a:cubicBezTo>
                  <a:pt x="4575790" y="4312293"/>
                  <a:pt x="4521375" y="4308195"/>
                  <a:pt x="4627418" y="4336473"/>
                </a:cubicBezTo>
                <a:cubicBezTo>
                  <a:pt x="4668558" y="4347444"/>
                  <a:pt x="4711262" y="4352168"/>
                  <a:pt x="4752109" y="4364182"/>
                </a:cubicBezTo>
                <a:cubicBezTo>
                  <a:pt x="4969137" y="4428014"/>
                  <a:pt x="4761304" y="4391226"/>
                  <a:pt x="4959927" y="4419600"/>
                </a:cubicBezTo>
                <a:cubicBezTo>
                  <a:pt x="4973782" y="4424218"/>
                  <a:pt x="4987449" y="4429443"/>
                  <a:pt x="5001491" y="4433455"/>
                </a:cubicBezTo>
                <a:cubicBezTo>
                  <a:pt x="5019800" y="4438686"/>
                  <a:pt x="5039407" y="4439809"/>
                  <a:pt x="5056909" y="4447310"/>
                </a:cubicBezTo>
                <a:cubicBezTo>
                  <a:pt x="5181766" y="4500821"/>
                  <a:pt x="4992061" y="4453737"/>
                  <a:pt x="5167745" y="4488873"/>
                </a:cubicBezTo>
                <a:cubicBezTo>
                  <a:pt x="5176981" y="4502728"/>
                  <a:pt x="5182923" y="4519472"/>
                  <a:pt x="5195454" y="4530437"/>
                </a:cubicBezTo>
                <a:cubicBezTo>
                  <a:pt x="5220517" y="4552367"/>
                  <a:pt x="5278582" y="4585855"/>
                  <a:pt x="5278582" y="4585855"/>
                </a:cubicBezTo>
                <a:cubicBezTo>
                  <a:pt x="5352401" y="4696585"/>
                  <a:pt x="5306291" y="4610768"/>
                  <a:pt x="5306291" y="48768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20238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781300" y="2286000"/>
            <a:ext cx="9906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1" y="507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607426" cy="6434426"/>
          </a:xfrm>
        </p:spPr>
        <p:txBody>
          <a:bodyPr>
            <a:normAutofit/>
          </a:bodyPr>
          <a:lstStyle/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Carry on until you reach the end of the film when your last picture will probably be of the fish picking up his jeans… </a:t>
            </a: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295775" cy="3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1" y="5075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607426" cy="6434426"/>
          </a:xfrm>
        </p:spPr>
        <p:txBody>
          <a:bodyPr>
            <a:normAutofit/>
          </a:bodyPr>
          <a:lstStyle/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C13F52"/>
                </a:solidFill>
                <a:latin typeface="Comic Sans MS" panose="030F0702030302020204" pitchFamily="66" charset="0"/>
              </a:rPr>
              <a:t>If you have time, you could retell the story from the film to someone else in your house.</a:t>
            </a: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6146" name="Picture 2" descr="Enfant qui parle clipart 13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107843" cy="35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423065" y="5486400"/>
            <a:ext cx="7162800" cy="2971800"/>
          </a:xfrm>
        </p:spPr>
        <p:txBody>
          <a:bodyPr/>
          <a:lstStyle/>
          <a:p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Art</a:t>
            </a: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>Today you are going to have a go at </a:t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Touch Drawing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2000" dirty="0"/>
              <a:t>● </a:t>
            </a:r>
            <a:r>
              <a:rPr lang="en-GB" sz="2000" dirty="0" smtClean="0"/>
              <a:t>Ask </a:t>
            </a:r>
            <a:r>
              <a:rPr lang="en-GB" sz="2000" dirty="0"/>
              <a:t>an adult or another person to put a small object into your hand behind your back. Don’t look!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● </a:t>
            </a:r>
            <a:r>
              <a:rPr lang="en-GB" sz="2000" dirty="0"/>
              <a:t>What does it feel like? Smooth, spiky, hairy? How many surfaces are there?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● </a:t>
            </a:r>
            <a:r>
              <a:rPr lang="en-GB" sz="2000" dirty="0"/>
              <a:t>Now try drawing the object using your dominant (writing) hand whilst keeping the object in your non-dominant hand behind your back. Keep feeling the object and try to draw what you can feel.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There are a few ideas </a:t>
            </a:r>
            <a:r>
              <a:rPr lang="en-GB" sz="2000" dirty="0"/>
              <a:t>on the next </a:t>
            </a:r>
            <a:r>
              <a:rPr lang="en-GB" sz="2000" dirty="0" smtClean="0"/>
              <a:t>slide…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4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endParaRPr lang="en-GB" sz="60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2054" name="Picture 6" descr="Image result for art clipart child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92" y="152400"/>
            <a:ext cx="2179634" cy="14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286001"/>
            <a:ext cx="722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69034"/>
            <a:ext cx="1346091" cy="13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737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8291" y="2438400"/>
            <a:ext cx="4786312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Enjoy, Unicorns!</a:t>
            </a:r>
          </a:p>
          <a:p>
            <a:pPr marL="0" indent="0">
              <a:buNone/>
            </a:pP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701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33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112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001000" cy="1655762"/>
          </a:xfrm>
        </p:spPr>
        <p:txBody>
          <a:bodyPr>
            <a:normAutofit/>
          </a:bodyPr>
          <a:lstStyle/>
          <a:p>
            <a:endParaRPr lang="en-GB" sz="2000" b="1" dirty="0" smtClean="0"/>
          </a:p>
          <a:p>
            <a:r>
              <a:rPr lang="en-GB" b="1" dirty="0" smtClean="0">
                <a:latin typeface="Comic Sans MS" panose="030F0702030302020204" pitchFamily="66" charset="0"/>
              </a:rPr>
              <a:t>Here’s a link to the latest issues of ‘The </a:t>
            </a:r>
            <a:r>
              <a:rPr lang="en-GB" b="1" dirty="0">
                <a:latin typeface="Comic Sans MS" panose="030F0702030302020204" pitchFamily="66" charset="0"/>
              </a:rPr>
              <a:t>Week </a:t>
            </a:r>
            <a:r>
              <a:rPr lang="en-GB" b="1" dirty="0" smtClean="0">
                <a:latin typeface="Comic Sans MS" panose="030F0702030302020204" pitchFamily="66" charset="0"/>
              </a:rPr>
              <a:t>Junior’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  <a:hlinkClick r:id="rId2"/>
              </a:rPr>
              <a:t>https://magazine.theweekjunior.co.uk/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Image result for reading clip 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371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291445"/>
            <a:ext cx="19292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8382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last </a:t>
            </a:r>
            <a:r>
              <a:rPr lang="en-GB" sz="2800" u="sng" dirty="0" smtClean="0">
                <a:latin typeface="Comic Sans MS" panose="030F0702030302020204" pitchFamily="66" charset="0"/>
              </a:rPr>
              <a:t>Wednesday: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Pages </a:t>
            </a:r>
            <a:r>
              <a:rPr lang="en-GB" sz="2000" u="sng" dirty="0" smtClean="0">
                <a:latin typeface="Comic Sans MS" panose="030F0702030302020204" pitchFamily="66" charset="0"/>
              </a:rPr>
              <a:t>53</a:t>
            </a:r>
            <a:r>
              <a:rPr lang="en-GB" sz="2000" u="sng" dirty="0" smtClean="0">
                <a:latin typeface="Comic Sans MS" panose="030F0702030302020204" pitchFamily="66" charset="0"/>
              </a:rPr>
              <a:t> </a:t>
            </a:r>
            <a:r>
              <a:rPr lang="en-GB" sz="2000" u="sng" dirty="0" smtClean="0">
                <a:latin typeface="Comic Sans MS" panose="030F0702030302020204" pitchFamily="66" charset="0"/>
              </a:rPr>
              <a:t>and </a:t>
            </a:r>
            <a:r>
              <a:rPr lang="en-GB" sz="2000" u="sng" dirty="0" smtClean="0">
                <a:latin typeface="Comic Sans MS" panose="030F0702030302020204" pitchFamily="66" charset="0"/>
              </a:rPr>
              <a:t>54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 letters, Tuesday, 14 letters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 blue flowers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Li got 4 stickers in Sport; Li got 2 fewer stickers in Art than in Music.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Teddy, 12 children, 3 children</a:t>
            </a:r>
          </a:p>
          <a:p>
            <a:pPr marL="457200" indent="-457200" algn="l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Challenge</a:t>
            </a:r>
          </a:p>
          <a:p>
            <a:pPr algn="l"/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be focussing on measuring in centimetres.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7432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anose="030F0702030302020204" pitchFamily="66" charset="0"/>
              </a:rPr>
              <a:t>Click </a:t>
            </a:r>
            <a:r>
              <a:rPr lang="en-GB" sz="3600" b="1" dirty="0" smtClean="0">
                <a:latin typeface="Comic Sans MS" panose="030F0702030302020204" pitchFamily="66" charset="0"/>
              </a:rPr>
              <a:t>on this link: </a:t>
            </a:r>
            <a:r>
              <a:rPr lang="en-GB" sz="3600" b="1" dirty="0" smtClean="0">
                <a:latin typeface="Comic Sans MS" panose="030F0702030302020204" pitchFamily="66" charset="0"/>
                <a:hlinkClick r:id="rId2"/>
              </a:rPr>
              <a:t>https://www.youtube.com/watch?v=sSj4Y8tWGEw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6858000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0668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latin typeface="Comic Sans MS" panose="030F0702030302020204" pitchFamily="66" charset="0"/>
              </a:rPr>
              <a:t>How many objects are the children measuring</a:t>
            </a:r>
            <a:r>
              <a:rPr lang="en-GB" sz="2400" b="1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latin typeface="Comic Sans MS" panose="030F0702030302020204" pitchFamily="66" charset="0"/>
              </a:rPr>
              <a:t>How are they doing the measuring?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818"/>
            <a:ext cx="5486400" cy="576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967" y="5181600"/>
            <a:ext cx="3124200" cy="10922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Look at the </a:t>
            </a:r>
            <a:r>
              <a:rPr lang="en-GB" sz="3200" dirty="0" smtClean="0">
                <a:latin typeface="Comic Sans MS" panose="030F0702030302020204" pitchFamily="66" charset="0"/>
              </a:rPr>
              <a:t>left </a:t>
            </a:r>
            <a:r>
              <a:rPr lang="en-GB" sz="3200" dirty="0">
                <a:latin typeface="Comic Sans MS" panose="030F0702030302020204" pitchFamily="66" charset="0"/>
              </a:rPr>
              <a:t>end of the pencil. Which number did Ash line it up with</a:t>
            </a:r>
            <a:r>
              <a:rPr lang="en-GB" sz="3200" dirty="0" smtClean="0">
                <a:latin typeface="Comic Sans MS" panose="030F0702030302020204" pitchFamily="66" charset="0"/>
              </a:rPr>
              <a:t>?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Why </a:t>
            </a:r>
            <a:r>
              <a:rPr lang="en-GB" sz="3200" dirty="0">
                <a:latin typeface="Comic Sans MS" panose="030F0702030302020204" pitchFamily="66" charset="0"/>
              </a:rPr>
              <a:t>didn’t Ash put the end of the pencil at one (the 1 cm mark)? </a:t>
            </a:r>
            <a:br>
              <a:rPr lang="en-GB" sz="3200" dirty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509"/>
            <a:ext cx="5353367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6966</TotalTime>
  <Words>635</Words>
  <Application>Microsoft Office PowerPoint</Application>
  <PresentationFormat>On-screen Show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Childrens drawings on blue design template</vt:lpstr>
      <vt:lpstr>1_Office Theme</vt:lpstr>
      <vt:lpstr>2_Office Theme</vt:lpstr>
      <vt:lpstr>1_Elementary_classroom_rules_presentation</vt:lpstr>
      <vt:lpstr>Diseño predeterminado</vt:lpstr>
      <vt:lpstr>PowerPoint Presentation</vt:lpstr>
      <vt:lpstr>Good morning Unicorns!</vt:lpstr>
      <vt:lpstr>        Reading online </vt:lpstr>
      <vt:lpstr>                Reading online  </vt:lpstr>
      <vt:lpstr>Maths answers from last Wednesday:</vt:lpstr>
      <vt:lpstr>Maths</vt:lpstr>
      <vt:lpstr>PowerPoint Presentation</vt:lpstr>
      <vt:lpstr>PowerPoint Presentation</vt:lpstr>
      <vt:lpstr>           Look at the left end of the pencil. Which number did Ash line it up with?   Why didn’t Ash put the end of the pencil at one (the 1 cm mark)?  </vt:lpstr>
      <vt:lpstr>PowerPoint Presentation</vt:lpstr>
      <vt:lpstr>Now I would like you to have a go at completing the questions on the next slides. You can write your answers in your exercise books.</vt:lpstr>
      <vt:lpstr>PowerPoint Presentation</vt:lpstr>
      <vt:lpstr>PowerPoint Presentation</vt:lpstr>
      <vt:lpstr>PowerPoint Presentation</vt:lpstr>
      <vt:lpstr>PowerPoint Presentation</vt:lpstr>
      <vt:lpstr>        Grammar </vt:lpstr>
      <vt:lpstr>        Grammar </vt:lpstr>
      <vt:lpstr> Independent Learning</vt:lpstr>
      <vt:lpstr>   English</vt:lpstr>
      <vt:lpstr> </vt:lpstr>
      <vt:lpstr> </vt:lpstr>
      <vt:lpstr> </vt:lpstr>
      <vt:lpstr> </vt:lpstr>
      <vt:lpstr> </vt:lpstr>
      <vt:lpstr> </vt:lpstr>
      <vt:lpstr>                  Art  Today you are going to have a go at  Touch Drawing  ● Ask an adult or another person to put a small object into your hand behind your back. Don’t look!  ● What does it feel like? Smooth, spiky, hairy? How many surfaces are there?  ● Now try drawing the object using your dominant (writing) hand whilst keeping the object in your non-dominant hand behind your back. Keep feeling the object and try to draw what you can feel.         There are a few ideas on the next slide…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113</cp:revision>
  <dcterms:created xsi:type="dcterms:W3CDTF">2020-03-17T20:05:19Z</dcterms:created>
  <dcterms:modified xsi:type="dcterms:W3CDTF">2020-05-10T14:14:52Z</dcterms:modified>
</cp:coreProperties>
</file>