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4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8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1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9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8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4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8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3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4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4917-78B3-444B-90F3-01717AEEDED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F44-B5E8-40ED-B910-161D11147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1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Maths Challenges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Linked to Fractions</a:t>
            </a:r>
            <a:endParaRPr lang="en-GB" b="1" dirty="0">
              <a:solidFill>
                <a:srgbClr val="0000C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3024336" cy="192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392" y="352982"/>
            <a:ext cx="3024336" cy="192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199" y="4797151"/>
            <a:ext cx="3024336" cy="192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7" y="4797152"/>
            <a:ext cx="3024336" cy="192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6" y="908720"/>
            <a:ext cx="880689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67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" t="7608" r="4864" b="13025"/>
          <a:stretch/>
        </p:blipFill>
        <p:spPr bwMode="auto">
          <a:xfrm>
            <a:off x="4045" y="836712"/>
            <a:ext cx="879937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99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853602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72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Answers</a:t>
            </a:r>
            <a:endParaRPr lang="en-GB" b="1" dirty="0">
              <a:solidFill>
                <a:srgbClr val="0000CC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472608" cy="521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58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Maths Challenges</vt:lpstr>
      <vt:lpstr>PowerPoint Presentation</vt:lpstr>
      <vt:lpstr>PowerPoint Presentation</vt:lpstr>
      <vt:lpstr>PowerPoint Presentation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2020-05-11T07:14:07Z</dcterms:created>
  <dcterms:modified xsi:type="dcterms:W3CDTF">2020-05-11T07:36:25Z</dcterms:modified>
</cp:coreProperties>
</file>