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C464-DEED-4D96-85F6-9843C41BE005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B3A2-7310-40E7-935C-5126864E4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9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27483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Maths Challenges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Week commencing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18</a:t>
            </a:r>
            <a:r>
              <a:rPr lang="en-US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May</a:t>
            </a:r>
            <a:endParaRPr lang="en-US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65407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Monday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800600"/>
            <a:ext cx="57150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57750" y="5229095"/>
            <a:ext cx="5715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92" y="1893517"/>
            <a:ext cx="6813615" cy="37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3276600"/>
            <a:ext cx="17907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43500" y="4648200"/>
            <a:ext cx="2628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6670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Type text here- you can change the font and font size as needed. You can also add or remove text boxes.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404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Tuesday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4030"/>
            <a:ext cx="7208729" cy="39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77319"/>
            <a:ext cx="6477000" cy="6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199"/>
            <a:ext cx="4758584" cy="4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Wednesday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3278133"/>
            <a:ext cx="533400" cy="500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24400" y="3278133"/>
            <a:ext cx="533400" cy="500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57" y="1905000"/>
            <a:ext cx="7482246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5257800"/>
            <a:ext cx="43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355084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Thursday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953000"/>
            <a:ext cx="57150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953000"/>
            <a:ext cx="441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876800"/>
            <a:ext cx="43434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97" y="1739804"/>
            <a:ext cx="7242903" cy="39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0" y="3429000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2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6670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Type text here- you can change the font and font size as needed. You can also add or remove text boxes.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404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Fri</a:t>
            </a:r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77319"/>
            <a:ext cx="6477000" cy="6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199"/>
            <a:ext cx="4758584" cy="4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3564"/>
            <a:ext cx="7686675" cy="42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308059"/>
            <a:ext cx="7010400" cy="101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95600" y="4129190"/>
            <a:ext cx="609600" cy="36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7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57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Titchener</dc:creator>
  <cp:lastModifiedBy>user</cp:lastModifiedBy>
  <cp:revision>12</cp:revision>
  <dcterms:created xsi:type="dcterms:W3CDTF">2006-08-16T00:00:00Z</dcterms:created>
  <dcterms:modified xsi:type="dcterms:W3CDTF">2020-05-16T13:07:36Z</dcterms:modified>
</cp:coreProperties>
</file>