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59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DC464-DEED-4D96-85F6-9843C41BE005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CB3A2-7310-40E7-935C-5126864E4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09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2274838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Maths Challenges</a:t>
            </a:r>
          </a:p>
          <a:p>
            <a:pPr algn="ctr"/>
            <a:r>
              <a:rPr lang="en-US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Week commencing</a:t>
            </a:r>
          </a:p>
          <a:p>
            <a:pPr algn="ctr"/>
            <a:r>
              <a:rPr lang="en-US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11</a:t>
            </a:r>
            <a:r>
              <a:rPr lang="en-US" sz="4800" baseline="30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</a:t>
            </a:r>
            <a:r>
              <a:rPr lang="en-US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May</a:t>
            </a:r>
            <a:endParaRPr lang="en-US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3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654076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644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Monday</a:t>
            </a:r>
            <a:endParaRPr lang="en-US" sz="48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70" y="2038796"/>
            <a:ext cx="6296791" cy="347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9800" y="4800600"/>
            <a:ext cx="5715000" cy="228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857750" y="5229095"/>
            <a:ext cx="5715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83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667000"/>
            <a:ext cx="6781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Type text here- you can change the font and font size as needed. You can also add or remove text boxes.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14044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Tuesday</a:t>
            </a:r>
            <a:endParaRPr lang="en-US" sz="48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18" y="2362200"/>
            <a:ext cx="71791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5175571"/>
            <a:ext cx="5943600" cy="5843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83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644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Wednesday</a:t>
            </a:r>
            <a:endParaRPr lang="en-US" sz="48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7361237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647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43200" y="3278133"/>
            <a:ext cx="533400" cy="500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24400" y="3278133"/>
            <a:ext cx="533400" cy="500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83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654076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6440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Thursday</a:t>
            </a:r>
            <a:endParaRPr lang="en-US" sz="4800" u="sng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4953000"/>
            <a:ext cx="5715000" cy="228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4953000"/>
            <a:ext cx="441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81" y="1820135"/>
            <a:ext cx="7010400" cy="388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3600" y="4876800"/>
            <a:ext cx="43434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42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33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Titchener</dc:creator>
  <cp:lastModifiedBy>user</cp:lastModifiedBy>
  <cp:revision>8</cp:revision>
  <dcterms:created xsi:type="dcterms:W3CDTF">2006-08-16T00:00:00Z</dcterms:created>
  <dcterms:modified xsi:type="dcterms:W3CDTF">2020-05-10T15:35:29Z</dcterms:modified>
</cp:coreProperties>
</file>