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871-22A6-48D3-800C-3A7576BF83E7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8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871-22A6-48D3-800C-3A7576BF83E7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77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871-22A6-48D3-800C-3A7576BF83E7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5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871-22A6-48D3-800C-3A7576BF83E7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2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871-22A6-48D3-800C-3A7576BF83E7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79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871-22A6-48D3-800C-3A7576BF83E7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5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871-22A6-48D3-800C-3A7576BF83E7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18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871-22A6-48D3-800C-3A7576BF83E7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6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871-22A6-48D3-800C-3A7576BF83E7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30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871-22A6-48D3-800C-3A7576BF83E7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39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871-22A6-48D3-800C-3A7576BF83E7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68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BF871-22A6-48D3-800C-3A7576BF83E7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B1BE6-CBA5-46EF-BD44-15E0766AB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59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articles/zknnf4j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tl.org.uk/resources/rocket-science/" TargetMode="External"/><Relationship Id="rId2" Type="http://schemas.openxmlformats.org/officeDocument/2006/relationships/hyperlink" Target="https://www.ltl.org.uk/resources/making-rainbow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ltl.org.uk/resources/waterproof-shelter-challeng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– Day 5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https://www.bbc.co.uk/bitesize/articles/zknnf4j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 the above link and the work completed from previous days this week to have a go at activity 3 where you can write how Mr Gum speaks.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Don’t forget to put in an apostrophe where there are missing letters!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Have fun speaking and writing in Mr Gum’s style.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Maths Investigation Day 5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1" t="41270" r="18232" b="36309"/>
          <a:stretch/>
        </p:blipFill>
        <p:spPr bwMode="auto">
          <a:xfrm>
            <a:off x="300933" y="2852936"/>
            <a:ext cx="4920754" cy="365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7" t="67140" r="19547" b="23011"/>
          <a:stretch/>
        </p:blipFill>
        <p:spPr bwMode="auto">
          <a:xfrm>
            <a:off x="300932" y="836712"/>
            <a:ext cx="8663555" cy="192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1" t="45172" r="18481" b="19412"/>
          <a:stretch/>
        </p:blipFill>
        <p:spPr bwMode="auto">
          <a:xfrm>
            <a:off x="5351911" y="2852936"/>
            <a:ext cx="3641418" cy="365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81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492896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hlinkClick r:id="rId2"/>
              </a:rPr>
              <a:t>Please visit the link below and see if you can complete todays outdoor activity! You will need to download the PDF from the web page! </a:t>
            </a:r>
          </a:p>
          <a:p>
            <a:endParaRPr lang="en-GB" sz="2800" dirty="0">
              <a:latin typeface="Comic Sans MS" panose="030F0702030302020204" pitchFamily="66" charset="0"/>
              <a:hlinkClick r:id="rId2"/>
            </a:endParaRPr>
          </a:p>
          <a:p>
            <a:r>
              <a:rPr lang="en-GB" sz="2800" dirty="0">
                <a:latin typeface="Comic Sans MS" panose="030F0702030302020204" pitchFamily="66" charset="0"/>
                <a:hlinkClick r:id="rId2"/>
              </a:rPr>
              <a:t>Have fun!</a:t>
            </a:r>
          </a:p>
          <a:p>
            <a:endParaRPr lang="en-GB" sz="2800" dirty="0">
              <a:latin typeface="Comic Sans MS" panose="030F0702030302020204" pitchFamily="66" charset="0"/>
              <a:hlinkClick r:id="rId3"/>
            </a:endParaRPr>
          </a:p>
          <a:p>
            <a:r>
              <a:rPr lang="en-GB" sz="2800" dirty="0">
                <a:latin typeface="Comic Sans MS" panose="030F0702030302020204" pitchFamily="66" charset="0"/>
                <a:hlinkClick r:id="rId4"/>
              </a:rPr>
              <a:t>https://www.ltl.org.uk/resources/waterproof-shelter-challenge/</a:t>
            </a:r>
            <a:endParaRPr lang="en-GB" sz="2800" dirty="0">
              <a:latin typeface="Comic Sans MS" panose="030F0702030302020204" pitchFamily="66" charset="0"/>
              <a:hlinkClick r:id="rId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21825" r="43889" b="63492"/>
          <a:stretch/>
        </p:blipFill>
        <p:spPr bwMode="auto">
          <a:xfrm>
            <a:off x="-1" y="0"/>
            <a:ext cx="9144001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15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4268</TotalTime>
  <Words>97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English – Day 5</vt:lpstr>
      <vt:lpstr>Maths Investigation Day 5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5</cp:revision>
  <dcterms:created xsi:type="dcterms:W3CDTF">2020-05-28T12:37:18Z</dcterms:created>
  <dcterms:modified xsi:type="dcterms:W3CDTF">2020-05-31T11:51:36Z</dcterms:modified>
</cp:coreProperties>
</file>