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7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9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4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8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0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9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8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F871-22A6-48D3-800C-3A7576BF83E7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1BE6-CBA5-46EF-BD44-15E0766A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9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knnf4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l.org.uk/resources/making-rainbow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/>
          <a:lstStyle/>
          <a:p>
            <a:r>
              <a:rPr lang="en-GB" dirty="0" smtClean="0"/>
              <a:t>Home Learning Summer 2 Week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Welcome back Giants and Griffins! We hope you had an amazing and restful half term!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74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– Day 1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https://www.bbc.co.uk/bitesize/articles/zknnf4j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the above link or copy and paste it to reach the video of Joanna Lumley reading the first extract of, ‘You’re a bad man, Mr Gum,” by Andy Stanton.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Answer the following questions below using as much detail as you can: use both the video and the written text to help you.</a:t>
            </a:r>
          </a:p>
          <a:p>
            <a:r>
              <a:rPr lang="en-GB" dirty="0"/>
              <a:t>What do we learn </a:t>
            </a:r>
            <a:r>
              <a:rPr lang="en-GB" dirty="0" smtClean="0"/>
              <a:t>about </a:t>
            </a:r>
            <a:r>
              <a:rPr lang="en-GB" dirty="0"/>
              <a:t>Mr Gum?</a:t>
            </a:r>
          </a:p>
          <a:p>
            <a:r>
              <a:rPr lang="en-GB" dirty="0"/>
              <a:t>How can the carpet be 'the colour of unhappiness'?</a:t>
            </a:r>
          </a:p>
          <a:p>
            <a:r>
              <a:rPr lang="en-GB" dirty="0"/>
              <a:t>Can you believe that the bed has never been made</a:t>
            </a:r>
            <a:r>
              <a:rPr lang="en-GB" dirty="0" smtClean="0"/>
              <a:t>? Explain your reasoning.</a:t>
            </a:r>
            <a:endParaRPr lang="en-GB" dirty="0"/>
          </a:p>
          <a:p>
            <a:r>
              <a:rPr lang="en-GB" dirty="0"/>
              <a:t>Are you surprised that Mr Gum has a pretty garden</a:t>
            </a:r>
            <a:r>
              <a:rPr lang="en-GB" dirty="0" smtClean="0"/>
              <a:t>? Why/why not? Explain your answer.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 continued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Write 3 headings: Mr  Gum, bedroom and garden, (you can draw the pictures if you want).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Write descriptive words and phrases under each heading. Use a thesaurus to help create powerful vocabulary to produce a picture of Mr Gum and his surroundings.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9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 </a:t>
            </a:r>
            <a:r>
              <a:rPr lang="en-GB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for week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36731"/>
            <a:ext cx="8147248" cy="21168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5300" dirty="0" smtClean="0"/>
              <a:t>Group 2:- learn, mention, length, minute, library, natural, material, naughty, medicine, notice.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124744"/>
            <a:ext cx="8784976" cy="207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500" dirty="0" smtClean="0"/>
              <a:t>Group 1:- witch, people, friend, young, school, would.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83129"/>
            <a:ext cx="295232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877272"/>
            <a:ext cx="3979045" cy="83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66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 </a:t>
            </a:r>
            <a:r>
              <a:rPr lang="en-GB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and learn the words for 5 – 10 minutes each day. Break down the words into syllables and/or use the ‘Look, Say, Cover, Write, Check’ method to help you learn them. Complete one of the activities below during the week</a:t>
            </a:r>
            <a:r>
              <a:rPr lang="en-GB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ones are highlighted in green. </a:t>
            </a:r>
            <a:endParaRPr lang="en-GB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words using one colour for the vowels and another colour for the consonants</a:t>
            </a:r>
          </a:p>
          <a:p>
            <a:pPr lvl="0"/>
            <a:r>
              <a:rPr lang="en-GB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classes – sort your spelling words into nouns, verbs, adjectives, adverbs </a:t>
            </a:r>
            <a:r>
              <a:rPr lang="en-GB" sz="19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sz="19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an antonym (opposite) for each of your spelling words</a:t>
            </a:r>
          </a:p>
          <a:p>
            <a:pPr lvl="0"/>
            <a:r>
              <a:rPr lang="en-GB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words, then write them again with the letters mixed up. Can you unscramble them the next day and spell them correctly?</a:t>
            </a:r>
            <a:endParaRPr lang="en-GB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words. Then use a coloured pencil to divide your words into syllables, e.g. </a:t>
            </a:r>
            <a:r>
              <a:rPr lang="en-GB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GB" sz="1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tence</a:t>
            </a:r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9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</a:t>
            </a:r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900" dirty="0" err="1">
                <a:solidFill>
                  <a:srgbClr val="9BBB59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endParaRPr lang="en-GB" sz="1900" dirty="0">
              <a:solidFill>
                <a:srgbClr val="9BBB59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thesaurus to find some synonyms </a:t>
            </a:r>
          </a:p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words – write 2 words with 1 letter in common so  that they cross over each other, as if they were on a scrabble board </a:t>
            </a:r>
          </a:p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out your words on the computer – try to use at least 4 different fonts</a:t>
            </a:r>
          </a:p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a timer for 2 minutes. See how many times you can write each word perfectly during that time.</a:t>
            </a:r>
          </a:p>
          <a:p>
            <a:pPr lvl="0"/>
            <a:r>
              <a:rPr lang="en-GB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an adult to test you at the end of the week. Good 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90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Maths Investigation Day 1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4" t="23516" r="32803" b="10184"/>
          <a:stretch/>
        </p:blipFill>
        <p:spPr bwMode="auto">
          <a:xfrm>
            <a:off x="683568" y="1052736"/>
            <a:ext cx="7848872" cy="564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23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8254" r="45562" b="65873"/>
          <a:stretch/>
        </p:blipFill>
        <p:spPr bwMode="auto">
          <a:xfrm>
            <a:off x="0" y="0"/>
            <a:ext cx="9144000" cy="22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2564904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Please visit the link below and see if you can complete todays outdoor activity! You will need to download the PDF from the web page! </a:t>
            </a:r>
          </a:p>
          <a:p>
            <a:endParaRPr lang="en-GB" sz="2800" dirty="0">
              <a:latin typeface="Comic Sans MS" panose="030F0702030302020204" pitchFamily="66" charset="0"/>
              <a:hlinkClick r:id="rId3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Have fun!</a:t>
            </a:r>
            <a:endParaRPr lang="en-GB" sz="2800" dirty="0">
              <a:latin typeface="Comic Sans MS" panose="030F0702030302020204" pitchFamily="66" charset="0"/>
              <a:hlinkClick r:id="rId3"/>
            </a:endParaRPr>
          </a:p>
          <a:p>
            <a:endParaRPr lang="en-GB" sz="2800" dirty="0" smtClean="0">
              <a:latin typeface="Comic Sans MS" panose="030F0702030302020204" pitchFamily="66" charset="0"/>
              <a:hlinkClick r:id="rId3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https</a:t>
            </a:r>
            <a:r>
              <a:rPr lang="en-GB" sz="2800" dirty="0">
                <a:latin typeface="Comic Sans MS" panose="030F0702030302020204" pitchFamily="66" charset="0"/>
                <a:hlinkClick r:id="rId3"/>
              </a:rPr>
              <a:t>://www.ltl.org.uk/resources/making-rainbows/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9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511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Home Learning Summer 2 Week 1</vt:lpstr>
      <vt:lpstr>English – Day 1</vt:lpstr>
      <vt:lpstr>Day 1 continued</vt:lpstr>
      <vt:lpstr>Spelling words for week 1</vt:lpstr>
      <vt:lpstr>Spelling activities</vt:lpstr>
      <vt:lpstr>Maths Investigation Day 1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</cp:revision>
  <dcterms:created xsi:type="dcterms:W3CDTF">2020-05-28T12:37:18Z</dcterms:created>
  <dcterms:modified xsi:type="dcterms:W3CDTF">2020-05-31T11:49:54Z</dcterms:modified>
</cp:coreProperties>
</file>