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12" r:id="rId3"/>
    <p:sldId id="311" r:id="rId4"/>
    <p:sldId id="263" r:id="rId5"/>
    <p:sldId id="316" r:id="rId6"/>
    <p:sldId id="267" r:id="rId7"/>
    <p:sldId id="353" r:id="rId8"/>
    <p:sldId id="350" r:id="rId9"/>
    <p:sldId id="262" r:id="rId10"/>
    <p:sldId id="357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7A3E1"/>
    <a:srgbClr val="FF3B3B"/>
    <a:srgbClr val="D1B2E8"/>
    <a:srgbClr val="CCFFFF"/>
    <a:srgbClr val="FF66CC"/>
    <a:srgbClr val="A9EDD6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5" d="100"/>
          <a:sy n="75" d="100"/>
        </p:scale>
        <p:origin x="-124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3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3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It’s Friday</a:t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5344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Friday 5</a:t>
            </a:r>
            <a:r>
              <a:rPr kumimoji="1" lang="en-GB" sz="440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June 2020</a:t>
            </a: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Here’s your work for today…</a:t>
            </a: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3" y="120650"/>
            <a:ext cx="8610600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goodbubble.co.uk/assets/images/gruffalo/gruffa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27" y="5486400"/>
            <a:ext cx="1521173" cy="12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2078182"/>
            <a:ext cx="3924300" cy="2189018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568"/>
            <a:ext cx="1274618" cy="104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07" y="1975414"/>
            <a:ext cx="1904999" cy="27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722" y="4667194"/>
            <a:ext cx="8519392" cy="23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The Gruffalo </a:t>
            </a:r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is really happy with your maths work this week!</a:t>
            </a:r>
            <a:endParaRPr lang="en-GB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He </a:t>
            </a:r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would really like your help with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 final investigation for the week.</a:t>
            </a:r>
            <a:endParaRPr lang="en-GB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431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95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95905" y="571500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324" y="124474"/>
            <a:ext cx="911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Remember to try and find a systematic way to work out this question.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5905" y="5638800"/>
            <a:ext cx="20919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514599" y="5715000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5904" y="4246602"/>
            <a:ext cx="39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3438"/>
            <a:ext cx="4953000" cy="57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57400" y="4736068"/>
            <a:ext cx="4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541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5943600"/>
            <a:ext cx="40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35566" y="347176"/>
            <a:ext cx="6970234" cy="113877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182880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.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981200"/>
            <a:ext cx="6858000" cy="960120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would like to try Gruffalo work, complete question 1</a:t>
            </a: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would like to try Horrid Henry work complete question 2</a:t>
            </a:r>
          </a:p>
          <a:p>
            <a:endParaRPr lang="en-GB" sz="128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</a:t>
            </a:r>
            <a:r>
              <a:rPr lang="en-GB" sz="11200" dirty="0">
                <a:latin typeface="Comic Sans MS" panose="030F0702030302020204" pitchFamily="66" charset="0"/>
              </a:rPr>
              <a:t>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James and the Giant Peach work, complete question 3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1" y="1981200"/>
            <a:ext cx="1247089" cy="10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859573" y="3505200"/>
            <a:ext cx="969226" cy="101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4" y="4876800"/>
            <a:ext cx="986465" cy="11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335566" y="347176"/>
            <a:ext cx="73512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You can write your answers in your exercise books</a:t>
            </a: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238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5730"/>
            <a:ext cx="8153400" cy="55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127595"/>
            <a:ext cx="669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Select one of these activities to complete. If you do not have </a:t>
            </a:r>
            <a:r>
              <a:rPr lang="en-US" dirty="0" err="1" smtClean="0">
                <a:latin typeface="Comic Sans MS" panose="030F0702030302020204" pitchFamily="66" charset="0"/>
              </a:rPr>
              <a:t>lego</a:t>
            </a:r>
            <a:r>
              <a:rPr lang="en-US" dirty="0" smtClean="0">
                <a:latin typeface="Comic Sans MS" panose="030F0702030302020204" pitchFamily="66" charset="0"/>
              </a:rPr>
              <a:t> at home, complete the challenge with other materials you find around your house. Happy Building!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205"/>
            <a:ext cx="2209800" cy="87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2028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active learning clip 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80318"/>
            <a:ext cx="1676400" cy="141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724400" cy="637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9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05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61" y="5351858"/>
            <a:ext cx="1275674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5344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Have a lovely weekend with your families Elves.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Keep active and a big WELL DONE for your great work!</a:t>
            </a:r>
          </a:p>
        </p:txBody>
      </p:sp>
    </p:spTree>
    <p:extLst>
      <p:ext uri="{BB962C8B-B14F-4D97-AF65-F5344CB8AC3E}">
        <p14:creationId xmlns:p14="http://schemas.microsoft.com/office/powerpoint/2010/main" val="31244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263</Words>
  <Application>Microsoft Office PowerPoint</Application>
  <PresentationFormat>On-screen Show (4:3)</PresentationFormat>
  <Paragraphs>56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Childrens drawings on blue design template</vt:lpstr>
      <vt:lpstr>1_Office Theme</vt:lpstr>
      <vt:lpstr>  It’s Friday  </vt:lpstr>
      <vt:lpstr>PowerPoint Presentation</vt:lpstr>
      <vt:lpstr>Maths</vt:lpstr>
      <vt:lpstr>PowerPoint Presentation</vt:lpstr>
      <vt:lpstr>.   .</vt:lpstr>
      <vt:lpstr>  </vt:lpstr>
      <vt:lpstr>PowerPoint Presentation</vt:lpstr>
      <vt:lpstr>        Reading online </vt:lpstr>
      <vt:lpstr>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492</cp:revision>
  <cp:lastPrinted>2020-03-20T10:30:41Z</cp:lastPrinted>
  <dcterms:created xsi:type="dcterms:W3CDTF">2020-03-17T20:05:19Z</dcterms:created>
  <dcterms:modified xsi:type="dcterms:W3CDTF">2020-05-31T09:53:41Z</dcterms:modified>
</cp:coreProperties>
</file>