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300" r:id="rId3"/>
    <p:sldId id="331" r:id="rId4"/>
    <p:sldId id="312" r:id="rId5"/>
    <p:sldId id="262" r:id="rId6"/>
    <p:sldId id="313" r:id="rId7"/>
    <p:sldId id="263" r:id="rId8"/>
    <p:sldId id="338" r:id="rId9"/>
    <p:sldId id="314" r:id="rId10"/>
    <p:sldId id="287" r:id="rId11"/>
    <p:sldId id="267" r:id="rId12"/>
    <p:sldId id="293" r:id="rId13"/>
    <p:sldId id="348" r:id="rId14"/>
    <p:sldId id="349" r:id="rId15"/>
    <p:sldId id="347" r:id="rId16"/>
    <p:sldId id="337" r:id="rId17"/>
    <p:sldId id="281" r:id="rId18"/>
    <p:sldId id="290" r:id="rId19"/>
    <p:sldId id="335" r:id="rId20"/>
    <p:sldId id="319" r:id="rId21"/>
    <p:sldId id="344" r:id="rId22"/>
    <p:sldId id="278" r:id="rId23"/>
    <p:sldId id="268" r:id="rId24"/>
    <p:sldId id="339" r:id="rId25"/>
    <p:sldId id="340" r:id="rId26"/>
    <p:sldId id="269" r:id="rId27"/>
    <p:sldId id="342" r:id="rId28"/>
    <p:sldId id="327" r:id="rId29"/>
    <p:sldId id="307" r:id="rId30"/>
    <p:sldId id="350" r:id="rId31"/>
    <p:sldId id="351" r:id="rId32"/>
    <p:sldId id="321" r:id="rId33"/>
    <p:sldId id="283" r:id="rId34"/>
    <p:sldId id="272" r:id="rId35"/>
    <p:sldId id="311" r:id="rId36"/>
    <p:sldId id="276" r:id="rId37"/>
    <p:sldId id="352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F52"/>
    <a:srgbClr val="FFFF99"/>
    <a:srgbClr val="FF3B3B"/>
    <a:srgbClr val="CCFFFF"/>
    <a:srgbClr val="FFFFCC"/>
    <a:srgbClr val="FF66CC"/>
    <a:srgbClr val="D1B2E8"/>
    <a:srgbClr val="A9E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CFC3-4D88-45E4-A78D-2FFC68935C0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7F3E-8D47-4DFD-B2C3-877FAFB1D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6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6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89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0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ErhE7b1uU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member-only/Sneaky_Squirrel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phonicsplay.co.uk/member-only/TrickyWordTrucks.html" TargetMode="Externa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mailto:admin@farnborough.sch.uk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Good Morning Elves!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You’ve been </a:t>
            </a:r>
            <a:r>
              <a:rPr lang="en-GB" sz="4400" dirty="0" smtClean="0">
                <a:latin typeface="Comic Sans MS" panose="030F0702030302020204" pitchFamily="66" charset="0"/>
              </a:rPr>
              <a:t>amazing this week!</a:t>
            </a:r>
            <a:endParaRPr lang="en-GB" sz="4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2191" y="304800"/>
            <a:ext cx="840235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42900"/>
            <a:ext cx="7342615" cy="6096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For today’s work, complete the slides which follow.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1447800"/>
            <a:ext cx="6858000" cy="960120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would like to try Gruffalo work, complete challenge 1 on the next page.</a:t>
            </a: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would like to try Horrid Henry work, complete challenges 1 and 2</a:t>
            </a:r>
          </a:p>
          <a:p>
            <a:endParaRPr lang="en-GB" sz="128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</a:t>
            </a:r>
            <a:r>
              <a:rPr lang="en-GB" sz="11200" dirty="0">
                <a:latin typeface="Comic Sans MS" panose="030F0702030302020204" pitchFamily="66" charset="0"/>
              </a:rPr>
              <a:t>would like to try </a:t>
            </a:r>
            <a:r>
              <a:rPr lang="en-GB" sz="11200" dirty="0" smtClean="0">
                <a:latin typeface="Comic Sans MS" panose="030F0702030302020204" pitchFamily="66" charset="0"/>
              </a:rPr>
              <a:t>James and the Giant Peach work, complete challenges pages 1,2 and 3.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1" y="1295400"/>
            <a:ext cx="1247089" cy="100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859573" y="2972948"/>
            <a:ext cx="969226" cy="1013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3" y="4305440"/>
            <a:ext cx="986465" cy="1142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" y="166300"/>
            <a:ext cx="1524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231717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Green group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Maths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Challenge 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4724400" cy="579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8600" y="30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Green group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Maths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Challenge 1</a:t>
            </a:r>
          </a:p>
        </p:txBody>
      </p:sp>
    </p:spTree>
    <p:extLst>
      <p:ext uri="{BB962C8B-B14F-4D97-AF65-F5344CB8AC3E}">
        <p14:creationId xmlns:p14="http://schemas.microsoft.com/office/powerpoint/2010/main" val="2216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637"/>
            <a:ext cx="1524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231717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375" y="2427937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458127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9700" y="2241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>
                <a:latin typeface="Comic Sans MS" panose="030F0702030302020204" pitchFamily="66" charset="0"/>
              </a:rPr>
              <a:t>Challenge </a:t>
            </a:r>
            <a:r>
              <a:rPr lang="en-GB" dirty="0" smtClean="0">
                <a:latin typeface="Comic Sans MS" panose="030F0702030302020204" pitchFamily="66" charset="0"/>
              </a:rPr>
              <a:t>2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64636"/>
            <a:ext cx="1524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231717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375" y="2427937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4495800" cy="572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416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Green group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Maths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Challenge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231717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375" y="2427937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319722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3" y="1369388"/>
            <a:ext cx="4143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71600" y="5103078"/>
            <a:ext cx="6096000" cy="1450122"/>
          </a:xfrm>
          <a:prstGeom prst="rect">
            <a:avLst/>
          </a:prstGeom>
          <a:solidFill>
            <a:schemeClr val="bg1"/>
          </a:solidFill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Logon on to Busy Things. </a:t>
            </a:r>
            <a:endParaRPr lang="en-GB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score more points today? Are you faster? </a:t>
            </a:r>
          </a:p>
          <a:p>
            <a:pPr lvl="0" algn="ctr"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Play this game 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to practise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your multiplication skills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3" y="3121988"/>
            <a:ext cx="1890713" cy="142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5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1300" y="1143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2025" y="849550"/>
            <a:ext cx="78867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90600" y="2667000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If you’ve completed your maths quickly, go to the </a:t>
            </a:r>
            <a:r>
              <a:rPr lang="en-GB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Maths Challenge</a:t>
            </a: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Powerpoint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on the learning page for </a:t>
            </a:r>
          </a:p>
          <a:p>
            <a:pPr lvl="0"/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this week and complete one or more challenges.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00"/>
            <a:ext cx="3584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1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981200" y="1936438"/>
            <a:ext cx="6664036" cy="2034671"/>
          </a:xfrm>
          <a:prstGeom prst="wedgeRoundRectCallout">
            <a:avLst>
              <a:gd name="adj1" fmla="val -45989"/>
              <a:gd name="adj2" fmla="val 7952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920775"/>
            <a:ext cx="24400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u="sng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Maths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28800" y="2133600"/>
            <a:ext cx="6324600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Today we are </a:t>
            </a:r>
            <a:r>
              <a:rPr lang="en-GB" sz="3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learning </a:t>
            </a:r>
            <a:r>
              <a:rPr lang="en-GB" sz="3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to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r>
              <a:rPr lang="en-GB" sz="3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ake teen </a:t>
            </a:r>
            <a:r>
              <a:rPr lang="en-GB" sz="36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numbes</a:t>
            </a:r>
            <a:endParaRPr lang="en-GB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3216">
            <a:off x="780110" y="4716535"/>
            <a:ext cx="19938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79600" y="295255"/>
            <a:ext cx="7110095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50518"/>
            <a:ext cx="6870355" cy="713107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1814" y="1502677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page challenge 1 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pages challenge 1 and 2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challenge 1, 2 and 3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1" y="1447800"/>
            <a:ext cx="97958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281108" y="2951720"/>
            <a:ext cx="121084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9" y="4800600"/>
            <a:ext cx="121084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52170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493" y="322946"/>
            <a:ext cx="1586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Yellow group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459323"/>
            <a:ext cx="568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Complete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the challenge questions in your blue book.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2" y="274444"/>
            <a:ext cx="2232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1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438400"/>
            <a:ext cx="8650287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218709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How fast can you create this number line?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Ready, steady, go!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276474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 Challenge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558096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Use objects from home (</a:t>
            </a: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lego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pieces, bricks, cars and pens) to practise making this number and counting the number of objects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7" y="1235874"/>
            <a:ext cx="6578600" cy="41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0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8" y="211727"/>
            <a:ext cx="1801091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3909" y="21172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Thursday’s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909" y="1359877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19721" y="1175211"/>
            <a:ext cx="6190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359877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15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16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Izzy has more counters</a:t>
            </a:r>
          </a:p>
        </p:txBody>
      </p:sp>
    </p:spTree>
    <p:extLst>
      <p:ext uri="{BB962C8B-B14F-4D97-AF65-F5344CB8AC3E}">
        <p14:creationId xmlns:p14="http://schemas.microsoft.com/office/powerpoint/2010/main" val="26449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276474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 Challenge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3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4" y="1371600"/>
            <a:ext cx="4924426" cy="535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66974" y="80190"/>
            <a:ext cx="6448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Can you make this picture using Numicon?</a:t>
            </a:r>
          </a:p>
          <a:p>
            <a:pPr lvl="0"/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the picture of?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363294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69481" y="4648200"/>
            <a:ext cx="7496175" cy="1475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38200" y="4648200"/>
            <a:ext cx="7450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3733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4773267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Logon on to Busy Things.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did you get on with the games </a:t>
            </a:r>
          </a:p>
          <a:p>
            <a:pPr lvl="0" algn="ctr"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yesterday.. 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Play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following game 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to practise your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counting skills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lang="en-GB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599" y="1447800"/>
            <a:ext cx="2016669" cy="157379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383565"/>
            <a:ext cx="160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82" y="1400175"/>
            <a:ext cx="2162175" cy="169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71" y="1422400"/>
            <a:ext cx="18907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92528"/>
            <a:ext cx="2016669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5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12954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6858000" cy="1808162"/>
          </a:xfrm>
        </p:spPr>
        <p:txBody>
          <a:bodyPr>
            <a:noAutofit/>
          </a:bodyPr>
          <a:lstStyle/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00416"/>
            <a:ext cx="175781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12954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6858000" cy="1808162"/>
          </a:xfrm>
        </p:spPr>
        <p:txBody>
          <a:bodyPr>
            <a:noAutofit/>
          </a:bodyPr>
          <a:lstStyle/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00416"/>
            <a:ext cx="175781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0637"/>
            <a:ext cx="4724400" cy="546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3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810016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6858000" cy="1808162"/>
          </a:xfrm>
        </p:spPr>
        <p:txBody>
          <a:bodyPr>
            <a:noAutofit/>
          </a:bodyPr>
          <a:lstStyle/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00416"/>
            <a:ext cx="175781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48115"/>
            <a:ext cx="4953000" cy="591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800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609600" y="1676400"/>
            <a:ext cx="7772400" cy="2819400"/>
          </a:xfrm>
          <a:prstGeom prst="wedgeRoundRectCallou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19200" y="21336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We are learning to describe a character.</a:t>
            </a:r>
          </a:p>
        </p:txBody>
      </p:sp>
      <p:pic>
        <p:nvPicPr>
          <p:cNvPr id="9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302">
            <a:off x="1524000" y="5029200"/>
            <a:ext cx="19938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800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14890"/>
            <a:ext cx="33432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50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Follow the link and watch the above short film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3"/>
              </a:rPr>
              <a:t>You Tube The Bridge </a:t>
            </a:r>
            <a:r>
              <a:rPr lang="en-GB" dirty="0" err="1">
                <a:latin typeface="Comic Sans MS" panose="030F0702030302020204" pitchFamily="66" charset="0"/>
                <a:hlinkClick r:id="rId3"/>
              </a:rPr>
              <a:t>disney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326937"/>
            <a:ext cx="7886700" cy="993685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9" y="60325"/>
            <a:ext cx="1548861" cy="1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9600" y="1204824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04824"/>
            <a:ext cx="3810000" cy="546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5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800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9" y="60325"/>
            <a:ext cx="1548861" cy="1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581400" cy="532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800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9" y="60325"/>
            <a:ext cx="1548861" cy="1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346200"/>
            <a:ext cx="3749675" cy="539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0824"/>
            <a:ext cx="3886200" cy="521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304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solution is on the next page.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It’s Friday!</a:t>
            </a:r>
            <a:br>
              <a:rPr lang="en-GB" sz="5400" dirty="0" smtClean="0">
                <a:latin typeface="Comic Sans MS" panose="030F0702030302020204" pitchFamily="66" charset="0"/>
              </a:rPr>
            </a:b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86106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853440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Friday 22nd May 2020</a:t>
            </a:r>
            <a:endParaRPr kumimoji="1" lang="en-GB" sz="4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endParaRPr kumimoji="1" lang="en-GB" sz="4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Here’s your work for today…</a:t>
            </a:r>
          </a:p>
        </p:txBody>
      </p:sp>
    </p:spTree>
    <p:extLst>
      <p:ext uri="{BB962C8B-B14F-4D97-AF65-F5344CB8AC3E}">
        <p14:creationId xmlns:p14="http://schemas.microsoft.com/office/powerpoint/2010/main" val="50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800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9" y="60325"/>
            <a:ext cx="1548861" cy="1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2895600" cy="387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7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1345190"/>
            <a:ext cx="7921875" cy="5791199"/>
          </a:xfrm>
        </p:spPr>
        <p:txBody>
          <a:bodyPr>
            <a:norm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371600"/>
            <a:ext cx="7752607" cy="52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Today you are learning the alternative 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sound.</a:t>
            </a:r>
          </a:p>
          <a:p>
            <a:pPr lvl="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Complete pages 22 and 23 in your CGP phonics booklet 2.</a:t>
            </a:r>
          </a:p>
          <a:p>
            <a:pPr lvl="0">
              <a:spcBef>
                <a:spcPct val="20000"/>
              </a:spcBef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Click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on the existing version. Login for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Phonicsplay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: Username: march 20 password: home Phase 5</a:t>
            </a:r>
          </a:p>
          <a:p>
            <a:pPr lvl="0">
              <a:spcBef>
                <a:spcPct val="20000"/>
              </a:spcBef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it-IT" sz="28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Sneaky squirrels alternative pronunciation game alternative ie</a:t>
            </a:r>
            <a:endParaRPr lang="it-IT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it-IT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https://www.phonicsplay.co.uk/member-only/Sneaky_Squirrels.html</a:t>
            </a:r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7776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476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Green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group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259446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06397"/>
            <a:ext cx="8723336" cy="138920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would like you to work through pages </a:t>
            </a:r>
            <a:r>
              <a:rPr lang="en-GB" dirty="0" smtClean="0">
                <a:latin typeface="Comic Sans MS" panose="030F0702030302020204" pitchFamily="66" charset="0"/>
              </a:rPr>
              <a:t>34 </a:t>
            </a:r>
            <a:r>
              <a:rPr lang="en-GB" dirty="0">
                <a:latin typeface="Comic Sans MS" panose="030F0702030302020204" pitchFamily="66" charset="0"/>
              </a:rPr>
              <a:t>and </a:t>
            </a:r>
            <a:r>
              <a:rPr lang="en-GB" dirty="0" smtClean="0">
                <a:latin typeface="Comic Sans MS" panose="030F0702030302020204" pitchFamily="66" charset="0"/>
              </a:rPr>
              <a:t>35 </a:t>
            </a:r>
            <a:r>
              <a:rPr lang="en-GB" dirty="0">
                <a:latin typeface="Comic Sans MS" panose="030F0702030302020204" pitchFamily="66" charset="0"/>
              </a:rPr>
              <a:t>in your Phonics booklet </a:t>
            </a:r>
            <a:r>
              <a:rPr lang="en-GB" dirty="0" smtClean="0">
                <a:latin typeface="Comic Sans MS" panose="030F0702030302020204" pitchFamily="66" charset="0"/>
              </a:rPr>
              <a:t>2.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Yellow group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691" y="2514600"/>
            <a:ext cx="845776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Login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for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Phonicsplay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Username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: march 20 password: home </a:t>
            </a: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Phase 2</a:t>
            </a:r>
          </a:p>
          <a:p>
            <a:pPr lvl="0"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5"/>
              </a:rPr>
              <a:t>Tricky Word Trucks Game</a:t>
            </a: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https://www.phonicsplay.co.uk/member-only/TrickyWordTrucks.html</a:t>
            </a:r>
          </a:p>
          <a:p>
            <a:pPr lvl="0">
              <a:spcBef>
                <a:spcPct val="20000"/>
              </a:spcBef>
            </a:pP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583" y="1216926"/>
            <a:ext cx="8556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8001" y="105736"/>
            <a:ext cx="5740400" cy="240886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7" y="70751"/>
            <a:ext cx="203041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908" y="156536"/>
            <a:ext cx="6019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13F52"/>
                </a:solidFill>
                <a:latin typeface="Comic Sans MS" panose="030F0702030302020204" pitchFamily="66" charset="0"/>
              </a:rPr>
              <a:t>Make a rain cloud in a jar.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What you need: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A jar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A small cup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Shaving foam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Food colouring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8583" y="2539494"/>
            <a:ext cx="6270817" cy="401370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46100" y="2667000"/>
            <a:ext cx="60832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to do: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In a small cup, mix the food colouring with some water.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Fill the large jar about ¾ full.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Place the jar and the cups of coloured water on the table.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Spray some shaving foam in the jar.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Drop a few drops of food colouring onto the top of the shaving foam. Watch what happens next.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7" y="4419600"/>
            <a:ext cx="1955453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49" y="1297468"/>
            <a:ext cx="2514951" cy="296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5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651" y="2236900"/>
            <a:ext cx="7632845" cy="43163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Active Learning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32" y="4724400"/>
            <a:ext cx="7886700" cy="1828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GB" sz="19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09" y="236269"/>
            <a:ext cx="1905000" cy="164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715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763">
            <a:off x="609600" y="255319"/>
            <a:ext cx="19938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763000" cy="472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1251"/>
            <a:ext cx="86868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Well done for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our brilliant work today!</a:t>
            </a:r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If you have any questions or just to let me know what you have been up to  email me on </a:t>
            </a:r>
            <a:r>
              <a:rPr lang="en-GB" sz="4400" dirty="0" err="1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admin@farnborough.bromley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. sch.uk</a:t>
            </a:r>
            <a:endParaRPr lang="en-GB" sz="4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05938"/>
            <a:ext cx="1321591" cy="19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773407"/>
            <a:ext cx="1143000" cy="18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1976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86106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endParaRPr kumimoji="1" lang="en-GB" sz="4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38436"/>
            <a:ext cx="8153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Have a lovely half term Elves.</a:t>
            </a:r>
          </a:p>
          <a:p>
            <a:pPr algn="ctr"/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Each of you deserves 10</a:t>
            </a:r>
          </a:p>
          <a:p>
            <a:pPr algn="ctr"/>
            <a:r>
              <a:rPr lang="en-GB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h</a:t>
            </a: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ouse points for your amazing efforts this half term!</a:t>
            </a:r>
          </a:p>
          <a:p>
            <a:pPr algn="ctr"/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WELL DONE!!</a:t>
            </a:r>
          </a:p>
          <a:p>
            <a:pPr algn="ctr"/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Stay safe and keep well.</a:t>
            </a:r>
          </a:p>
          <a:p>
            <a:pPr algn="ctr"/>
            <a:endParaRPr lang="en-GB" sz="44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Best Wishes,</a:t>
            </a:r>
          </a:p>
          <a:p>
            <a:pPr algn="ctr"/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Mrs Murray</a:t>
            </a:r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4213">
            <a:off x="6730673" y="4406680"/>
            <a:ext cx="19938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50122" y="1295400"/>
            <a:ext cx="6445826" cy="838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31" y="-685840"/>
            <a:ext cx="6858000" cy="24345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9978" y="969818"/>
            <a:ext cx="10339876" cy="3262818"/>
          </a:xfrm>
        </p:spPr>
        <p:txBody>
          <a:bodyPr>
            <a:normAutofit fontScale="25000" lnSpcReduction="20000"/>
          </a:bodyPr>
          <a:lstStyle/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I’m so impressed with your reading Elves. </a:t>
            </a:r>
            <a:endParaRPr lang="en-GB" sz="9600" b="1" dirty="0">
              <a:solidFill>
                <a:srgbClr val="FF3B3B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You should be very proud of yourselves!</a:t>
            </a:r>
          </a:p>
          <a:p>
            <a:endParaRPr lang="en-GB" sz="96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Please log on to Bug Club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ead for at least 15 minutes.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Please read the key words inside the front cover first.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When you find the bug questions, click and complete them.</a:t>
            </a:r>
          </a:p>
          <a:p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Please note down the books you’ve read in your reading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ecord book.</a:t>
            </a:r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135"/>
            <a:ext cx="1593416" cy="1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6132005"/>
            <a:ext cx="4669270" cy="646331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our personal login details are on the inside of your reading record 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70" y="161135"/>
            <a:ext cx="187757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61" y="5351858"/>
            <a:ext cx="1275674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6858000" cy="12446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458200" cy="1655762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13873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52578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Congratulations! You have learnt all of these new words! Can you explain these words to a grown up.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633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7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3121"/>
            <a:ext cx="6858000" cy="12446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2078182"/>
            <a:ext cx="6858000" cy="1655762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173191" cy="263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9" y="123829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3909" y="21172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295400"/>
            <a:ext cx="655765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4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9" y="211727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25772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637"/>
            <a:ext cx="1524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</a:t>
            </a:r>
          </a:p>
          <a:p>
            <a:r>
              <a:rPr lang="en-GB" dirty="0"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287966"/>
            <a:ext cx="715486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4869</TotalTime>
  <Words>756</Words>
  <Application>Microsoft Office PowerPoint</Application>
  <PresentationFormat>On-screen Show (4:3)</PresentationFormat>
  <Paragraphs>227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Childrens drawings on blue design template</vt:lpstr>
      <vt:lpstr>1_Office Theme</vt:lpstr>
      <vt:lpstr>   Good Morning Elves!</vt:lpstr>
      <vt:lpstr>PowerPoint Presentation</vt:lpstr>
      <vt:lpstr>  It’s Friday! </vt:lpstr>
      <vt:lpstr>        Reading online </vt:lpstr>
      <vt:lpstr>Maths</vt:lpstr>
      <vt:lpstr>Maths</vt:lpstr>
      <vt:lpstr>PowerPoint Presentation</vt:lpstr>
      <vt:lpstr>PowerPoint Presentation</vt:lpstr>
      <vt:lpstr>PowerPoint Presentation</vt:lpstr>
      <vt:lpstr>For today’s work, complete the slides which follow.</vt:lpstr>
      <vt:lpstr>Green group Maths Challenge 1</vt:lpstr>
      <vt:lpstr>.</vt:lpstr>
      <vt:lpstr>.</vt:lpstr>
      <vt:lpstr>.</vt:lpstr>
      <vt:lpstr>PowerPoint Presentation</vt:lpstr>
      <vt:lpstr>PowerPoint Presentation</vt:lpstr>
      <vt:lpstr>        </vt:lpstr>
      <vt:lpstr>PowerPoint Presentation</vt:lpstr>
      <vt:lpstr>PowerPoint Presentation</vt:lpstr>
      <vt:lpstr>PowerPoint Presentation</vt:lpstr>
      <vt:lpstr>PowerPoint Presentation</vt:lpstr>
      <vt:lpstr>Handwriting</vt:lpstr>
      <vt:lpstr>Handwriting</vt:lpstr>
      <vt:lpstr>Handwriting</vt:lpstr>
      <vt:lpstr>English</vt:lpstr>
      <vt:lpstr>English</vt:lpstr>
      <vt:lpstr>English</vt:lpstr>
      <vt:lpstr>English</vt:lpstr>
      <vt:lpstr>English</vt:lpstr>
      <vt:lpstr>English</vt:lpstr>
      <vt:lpstr>Phonics</vt:lpstr>
      <vt:lpstr>Phonics</vt:lpstr>
      <vt:lpstr>  </vt:lpstr>
      <vt:lpstr>  Active Learning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yvonne murray</cp:lastModifiedBy>
  <cp:revision>435</cp:revision>
  <cp:lastPrinted>2020-03-20T10:30:41Z</cp:lastPrinted>
  <dcterms:created xsi:type="dcterms:W3CDTF">2020-03-17T20:05:19Z</dcterms:created>
  <dcterms:modified xsi:type="dcterms:W3CDTF">2020-05-16T09:19:33Z</dcterms:modified>
</cp:coreProperties>
</file>