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67" d="100"/>
          <a:sy n="67" d="100"/>
        </p:scale>
        <p:origin x="-500" y="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196892-0382-474A-AC9D-1BB5160EA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721C017-8CD2-8542-ACED-D997C2B8F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95A7C7-510F-EE4C-9A5E-9A6E6601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2863B4-AD36-5747-B6AA-7900CDDF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FF590B-93A6-6241-8AD2-650CB3DE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23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0756B-EABF-0A4A-85A7-B3698AC3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681C68-B3A6-9E4E-A1A9-C63328C41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0ABFA0-AC22-064C-8615-89FE3DC6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836C8E-CE4D-4041-A8D5-22466671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8FE06F-04EB-3D43-8A9C-726C2546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9E13E8C-DAF7-354C-9AD1-C266567D1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7B29A6-7898-FD40-9126-571BC1FB4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FF693E-A807-8049-A208-B0C844EB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59BECE-E352-F548-AFBF-A58A7462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A601AC-D067-9344-853A-F4CA62AB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4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46C630-D895-6B4D-8370-276F6159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BFC92E-6601-484E-A1DF-2FC894263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DE1BCC-5B58-E54F-9BD2-F890C4F58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EB5D89-2591-ED42-86E3-DFBEBFF7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7B3C20-D0D2-C849-B6E8-4B7CA947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1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4B0804-4409-7C49-B5EF-95DB8F50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69DCAF-9A1C-1745-B9DC-C30253D97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CD5DC0-335E-3149-B0A1-8CE86A08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1DDC6B-B937-394D-B164-A1F0C691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B19E13-6CE3-8A4D-A976-1D7F8C95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2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585FAA-8A2B-2F4A-B7AD-37783FA0B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81C7B7-68CD-A54F-9955-0B4C110E4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7C810C-4546-6446-9CAC-E31F7B7E1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B656178-C8F0-2340-AD0E-ED433457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A4C439F-60EF-A242-AF0A-08E75C55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57673C9-486F-2542-B67A-544FC007A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6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789920-BCD8-434B-B190-32305DE6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3FD8C65-5BBC-2843-A75D-B7B885244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61F2E0F-9F67-AC42-8DDD-7BF5B5B3E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B06D7E0-2D78-2E44-86A6-6D7B40B09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75F379D-85B7-7447-BA36-7800F6EA1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F8F4B31-8789-3E44-A2B7-8E106200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B870307-364D-0740-AEE6-F5A8B3EA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10C674E-F5EA-034F-A1AE-F6FD2465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0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A0851-BD63-CB41-9CC6-368EB298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BBEE7E9-3F3A-2347-8984-E3C08F72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F84BF1B-1F66-F64B-91E9-DB4D0C54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592BA6A-3490-3F4C-8C15-41BBC248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2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ECDAE29-B1E1-DA46-B326-388E43A7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52EFCB9-BBDB-0742-9ECA-3F09D059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CEF4558-EF67-FC4E-9E4B-4597776B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4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7089BD-4EA8-5544-AACC-1FFA453E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362476-B8B0-3C4F-B1FB-F11FA1D00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F98182-47E2-134E-9A9F-A7BAEC64D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B0CFC8D-259E-2247-ABDE-8E39B643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931709-EEAE-AF47-800A-71C0F36D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D3C6B9E-D6BA-0B44-992E-ACDAD444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7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22BECD-E726-8747-B027-106C91554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E164558-B00C-D54B-977D-6517F1999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23ED09-59FA-A34E-971C-12495D0C0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8465B9-A316-0D4E-AB54-E6147681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E32FB0-8337-9443-925B-9B4FC686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1F5AC6-E625-B04C-B4C3-F201389C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0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AD16861-1B3D-0F48-B6AD-AB1B2C7BA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60AF1C-A242-8E44-94BA-3CE2CE960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DB9624-4767-3E4B-9953-0D9863042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5094-96D5-B046-BB28-F42267B0015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AFF6DA-DA20-764C-B32F-2907619EB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80D09D-7893-654C-9546-53777C6DF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1F7D-3917-984C-9ABD-FCAD9C41D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84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elsfield@langford-rae.co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F1E1CF-2D25-6840-80B5-2A75DA91D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36" y="141552"/>
            <a:ext cx="811190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 kern="1200" dirty="0" smtClean="0">
                <a:solidFill>
                  <a:schemeClr val="tx1"/>
                </a:solidFill>
                <a:latin typeface="Comic Sans MS" panose="030F0902030302020204" pitchFamily="66" charset="0"/>
              </a:rPr>
              <a:t>What do you look forward to doing once Lockdown is lifted?</a:t>
            </a:r>
            <a:endParaRPr lang="en-US" sz="2200" kern="12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3BAE37-65D9-8545-84A4-43673211B87E}"/>
              </a:ext>
            </a:extLst>
          </p:cNvPr>
          <p:cNvSpPr txBox="1"/>
          <p:nvPr/>
        </p:nvSpPr>
        <p:spPr>
          <a:xfrm>
            <a:off x="232699" y="1562165"/>
            <a:ext cx="5441839" cy="5048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99A8FB7-A79B-4BC9-9D56-B79587F6AA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B23893E2-3349-46D7-A7AA-B9E447957F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2B7592FE-10D1-4664-B623-353F47C8DF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936" y="1120463"/>
            <a:ext cx="58065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Local estate agents, Langford-Rae are running an Art competition. To enter they would like you  </a:t>
            </a:r>
            <a:r>
              <a:rPr lang="en-GB" dirty="0"/>
              <a:t>to draw a picture or make a piece of art showing what </a:t>
            </a:r>
            <a:r>
              <a:rPr lang="en-GB" dirty="0" smtClean="0"/>
              <a:t>you are </a:t>
            </a:r>
            <a:r>
              <a:rPr lang="en-GB" dirty="0"/>
              <a:t>most </a:t>
            </a:r>
            <a:r>
              <a:rPr lang="en-GB" dirty="0" smtClean="0"/>
              <a:t>looking forward </a:t>
            </a:r>
            <a:r>
              <a:rPr lang="en-GB" dirty="0"/>
              <a:t>to doing once the </a:t>
            </a:r>
            <a:r>
              <a:rPr lang="en-GB" dirty="0" smtClean="0"/>
              <a:t>lockdown </a:t>
            </a:r>
            <a:r>
              <a:rPr lang="en-GB" dirty="0"/>
              <a:t>is </a:t>
            </a:r>
            <a:r>
              <a:rPr lang="en-GB" dirty="0" smtClean="0"/>
              <a:t>lifted. Entries should be on A4 size card/paper and in landscape format.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 </a:t>
            </a:r>
            <a:r>
              <a:rPr lang="en-GB" dirty="0"/>
              <a:t>submit </a:t>
            </a:r>
            <a:r>
              <a:rPr lang="en-GB" dirty="0" smtClean="0"/>
              <a:t>your  </a:t>
            </a:r>
            <a:r>
              <a:rPr lang="en-GB" dirty="0"/>
              <a:t>entry </a:t>
            </a:r>
            <a:r>
              <a:rPr lang="en-GB" dirty="0" smtClean="0"/>
              <a:t>you will </a:t>
            </a:r>
            <a:r>
              <a:rPr lang="en-GB" dirty="0"/>
              <a:t>need </a:t>
            </a:r>
            <a:r>
              <a:rPr lang="en-GB" dirty="0" smtClean="0"/>
              <a:t>to ask a parent/guardian to </a:t>
            </a:r>
            <a:r>
              <a:rPr lang="en-GB" dirty="0"/>
              <a:t>take a photo of  </a:t>
            </a:r>
            <a:r>
              <a:rPr lang="en-GB" dirty="0" smtClean="0"/>
              <a:t>your  </a:t>
            </a:r>
            <a:r>
              <a:rPr lang="en-GB" dirty="0"/>
              <a:t>finished </a:t>
            </a:r>
            <a:r>
              <a:rPr lang="en-GB" dirty="0" smtClean="0"/>
              <a:t>artwork and ask them to email </a:t>
            </a:r>
            <a:r>
              <a:rPr lang="en-GB" dirty="0"/>
              <a:t>it to </a:t>
            </a:r>
            <a:r>
              <a:rPr lang="en-GB" b="1" dirty="0" smtClean="0">
                <a:hlinkClick r:id="rId2"/>
              </a:rPr>
              <a:t>chelsfield@langford-rae.co.uk</a:t>
            </a:r>
            <a:r>
              <a:rPr lang="en-GB" dirty="0" smtClean="0"/>
              <a:t> with your name ,age and school. All entries need to be submitted before 5 pm, Sunday 24</a:t>
            </a:r>
            <a:r>
              <a:rPr lang="en-GB" baseline="30000" dirty="0" smtClean="0"/>
              <a:t>th</a:t>
            </a:r>
            <a:r>
              <a:rPr lang="en-GB" dirty="0" smtClean="0"/>
              <a:t> May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dirty="0"/>
              <a:t>The </a:t>
            </a:r>
            <a:r>
              <a:rPr lang="en-GB" dirty="0" smtClean="0"/>
              <a:t>winning artwork </a:t>
            </a:r>
            <a:r>
              <a:rPr lang="en-GB" dirty="0"/>
              <a:t>will be published </a:t>
            </a:r>
            <a:r>
              <a:rPr lang="en-GB" dirty="0" smtClean="0"/>
              <a:t>on their  </a:t>
            </a:r>
            <a:r>
              <a:rPr lang="en-GB" dirty="0"/>
              <a:t>website </a:t>
            </a:r>
            <a:r>
              <a:rPr lang="en-GB" dirty="0" smtClean="0"/>
              <a:t>and  displayed at a later date in the </a:t>
            </a:r>
            <a:r>
              <a:rPr lang="en-GB" dirty="0" err="1" smtClean="0"/>
              <a:t>Chelsfield</a:t>
            </a:r>
            <a:r>
              <a:rPr lang="en-GB" dirty="0" smtClean="0"/>
              <a:t> Land-Rae  office window. The </a:t>
            </a:r>
            <a:r>
              <a:rPr lang="en-GB" dirty="0"/>
              <a:t>overall winner will also receive a </a:t>
            </a:r>
            <a:r>
              <a:rPr lang="en-GB" dirty="0" err="1"/>
              <a:t>Hobbycraft</a:t>
            </a:r>
            <a:r>
              <a:rPr lang="en-GB" dirty="0"/>
              <a:t> gift </a:t>
            </a:r>
            <a:r>
              <a:rPr lang="en-GB" dirty="0" smtClean="0"/>
              <a:t>voucher worth </a:t>
            </a:r>
            <a:r>
              <a:rPr lang="en-GB" dirty="0"/>
              <a:t>£</a:t>
            </a:r>
            <a:r>
              <a:rPr lang="en-GB" dirty="0" smtClean="0"/>
              <a:t>25.00.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See full </a:t>
            </a:r>
            <a:r>
              <a:rPr lang="en-GB" dirty="0"/>
              <a:t>t</a:t>
            </a:r>
            <a:r>
              <a:rPr lang="en-GB" dirty="0" smtClean="0"/>
              <a:t>erms and conditions in separate pdf link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74298" y="476518"/>
            <a:ext cx="3717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</a:rPr>
              <a:t>What do you look forward to doing once lockdown is lifted?</a:t>
            </a:r>
            <a:endParaRPr lang="en-GB" sz="3600" b="1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37914" y="2865370"/>
            <a:ext cx="3670479" cy="1807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4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 </a:t>
            </a:r>
          </a:p>
          <a:p>
            <a:pPr algn="ctr"/>
            <a:r>
              <a:rPr lang="en-US" sz="4400" b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44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ompetition</a:t>
            </a:r>
            <a:endParaRPr lang="en-US" sz="44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124" y="4450590"/>
            <a:ext cx="2247833" cy="224783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15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do you look forward to doing once Lockdown is lifted?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you, Captain Tom!</dc:title>
  <dc:creator>Microsoft Office User</dc:creator>
  <cp:lastModifiedBy>teacher</cp:lastModifiedBy>
  <cp:revision>15</cp:revision>
  <dcterms:created xsi:type="dcterms:W3CDTF">2020-04-20T14:17:25Z</dcterms:created>
  <dcterms:modified xsi:type="dcterms:W3CDTF">2020-05-13T19:23:41Z</dcterms:modified>
</cp:coreProperties>
</file>