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4B9AE-A385-4EE7-BF87-8741A7A7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DF4A7-A907-41BB-B990-547A3D6BC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4FF35-0EF4-4FFA-878A-9A0A27BE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7DC03-159B-4E10-B5C2-97453871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6BC72-12B7-48BB-BAC8-92B4AC3F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7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F8DF0-9673-4A7B-9560-569C6F34A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1A33E-0507-4BA9-A4CB-E2AC4321A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AAFEF-E275-4B0C-8803-92641091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84972-B976-40D8-9507-9F0BF4CF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5723-4C05-426D-BBE0-FDFF0B97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76402-2E42-4A6C-ADAB-C3E1E59C1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19E82-816F-4C54-B455-1592FBEB9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35F3-8A61-4414-AB22-C52893BF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781F1-54C2-45FA-8EA7-180B3016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B485-F251-4A1D-A42A-16499C27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9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8627-4513-4AFF-B48E-F9942039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2A138-A12F-4C19-8096-7EF56647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9816D-899A-433E-A3C8-9DC6F4A5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B38C5-6DA9-46A9-8D0B-30358514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3B0FA-AE3E-44A1-BDFD-99A0200B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3E9F-C39C-49E5-AD18-75D0551C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E4A1C-EB74-4AD8-9762-CF624067C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ADC5A-23D7-41A5-83F3-E7117E8C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FF4DD-0402-4FE1-83CF-289B34AC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E3A6E-F472-4CDF-9732-FFE93B0F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5DE4-422F-4B20-BB30-6B97596D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6B9AF-B70F-478A-B9A8-4800F63F4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745D2-49A1-4F5D-90F4-A298D2401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1FB24-6B07-491B-A6C4-1F770F75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93CFA-DCD2-4375-96B8-0BA331B0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2C1C1-F544-478E-8EB2-14523D39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4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DE16-7B76-4E36-9A8C-7321E926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9F764-A00B-4802-9075-E7BA22CD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08623-07B5-4919-9C45-EDB3817B1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821C-463C-48CB-A748-BC0B877A4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9B908-732D-4874-8B44-F925E305A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3E9AF-D9BD-47D6-8E95-BB90BB83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7C561-3B96-4B9E-9D13-303C45A4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EFC95-4ACC-4D9B-A68D-5F9777FC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48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25BD-62D6-40D5-BB08-BF0E9F45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D4B6A-1C0E-412D-A4C9-FD096654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DE759-52F6-4C5A-A506-0313E923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730A0-CF0B-4BA2-A7D7-0504A22A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4BFB4-01F9-4EF2-9FF2-B892CD01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6BBC9-E9F1-4C55-A070-2CA7DA5D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35812-96CD-4783-B291-8D1CBCF7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7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3EEF-9412-4548-82C6-CB6AA538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1D1B-C081-41BF-B699-2714F7D0B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18794-143B-4237-97EA-5BEC220C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FE566-746F-448C-B392-763A3B2B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5963D-54B5-4A2D-A169-E6A7C7D7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2C093-1DCC-492B-85F9-7B5DF9EE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6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BD4F-2382-4F9B-8147-D07262EE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BC376-F2FA-44E9-A469-926ADC394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889DE-6C22-4C17-A77A-627331DB9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FC6A0-6062-4AD9-A468-E420420D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103BE-C1C8-4EBC-B41C-4A7F6CB7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C3CFD-5E97-4094-AAA5-876C23B1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6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9513A-1218-499E-9CED-5CF173209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04626-26AC-44B3-BA74-0C35C92E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C3A3-FE25-47D5-8A1D-7A6212918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1EE5-04A2-4965-A94E-7F55DA4FF0EF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09C20-3E39-4E5D-B2BA-3DA5E7286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57469-0F76-4BE5-9E05-60E19D190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3A70-D613-48BD-B2E8-8F3E06917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blogging.net/index.php/2020/04/15/thursday-16th-apri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orld-geography-gam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906"/>
              </p:ext>
            </p:extLst>
          </p:nvPr>
        </p:nvGraphicFramePr>
        <p:xfrm>
          <a:off x="291193" y="483843"/>
          <a:ext cx="11609614" cy="432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</a:t>
                      </a:r>
                    </a:p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a follow along show for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70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53926" y="1702191"/>
            <a:ext cx="1208414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Maths.</a:t>
            </a:r>
          </a:p>
          <a:p>
            <a:endParaRPr lang="en-GB" sz="26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12 to page 19. (Answers start from page 164)</a:t>
            </a: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D8A665-1FCE-4C89-A798-8EA2200ED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6472" cy="11143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9864C6-0B97-474C-987E-720A51CFC776}"/>
              </a:ext>
            </a:extLst>
          </p:cNvPr>
          <p:cNvSpPr txBox="1"/>
          <p:nvPr/>
        </p:nvSpPr>
        <p:spPr>
          <a:xfrm>
            <a:off x="215523" y="1413339"/>
            <a:ext cx="116186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You will need a pen and paper to make notes.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If someone is available in your home, grab them and play the word games with them. It’s Troll Thursday!</a:t>
            </a: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2500" dirty="0">
                <a:solidFill>
                  <a:schemeClr val="tx2"/>
                </a:solidFill>
                <a:latin typeface="Comic Sans MS" panose="030F0702030302020204" pitchFamily="66" charset="0"/>
                <a:hlinkClick r:id="rId3"/>
              </a:rPr>
              <a:t>https://radioblogging.net/index.php/2020/04/15/thursday-16th-april/</a:t>
            </a:r>
            <a:endParaRPr lang="en-GB" sz="25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Listen and enjoy!</a:t>
            </a:r>
            <a:endParaRPr lang="en-GB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2CFA26-B4C6-49A2-AC09-ED85E4E430A7}"/>
              </a:ext>
            </a:extLst>
          </p:cNvPr>
          <p:cNvSpPr txBox="1"/>
          <p:nvPr/>
        </p:nvSpPr>
        <p:spPr>
          <a:xfrm>
            <a:off x="901147" y="3075057"/>
            <a:ext cx="107475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  <a:hlinkClick r:id="rId2"/>
              </a:rPr>
              <a:t>https://world-geography-games.com/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Practise your knowledge of countries and capitals!</a:t>
            </a:r>
          </a:p>
          <a:p>
            <a:r>
              <a:rPr lang="en-GB" sz="4000" dirty="0">
                <a:solidFill>
                  <a:srgbClr val="7030A0"/>
                </a:solidFill>
                <a:latin typeface="Comic Sans MS" panose="030F0702030302020204" pitchFamily="66" charset="0"/>
              </a:rPr>
              <a:t>Start with European countries.</a:t>
            </a:r>
          </a:p>
        </p:txBody>
      </p:sp>
      <p:pic>
        <p:nvPicPr>
          <p:cNvPr id="1026" name="Picture 2" descr="Image result for geography banner">
            <a:extLst>
              <a:ext uri="{FF2B5EF4-FFF2-40B4-BE49-F238E27FC236}">
                <a16:creationId xmlns:a16="http://schemas.microsoft.com/office/drawing/2014/main" id="{B6DDDB08-F19F-42F8-8BF7-CF581BBBF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59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5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302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5</cp:revision>
  <dcterms:created xsi:type="dcterms:W3CDTF">2020-04-23T07:19:41Z</dcterms:created>
  <dcterms:modified xsi:type="dcterms:W3CDTF">2020-04-23T11:05:37Z</dcterms:modified>
</cp:coreProperties>
</file>