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74" r:id="rId14"/>
    <p:sldId id="26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D89E-7442-434F-8B12-C2EE00E83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C63B-6274-4884-80E2-A555C65D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FED4E-EA85-4E6F-847B-1D715978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C797D-5717-49BB-89AB-54C0F3A5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C2B1-1F00-4DF2-9B97-A78EC931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5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4465-3CDB-419D-A2C2-CB1386F3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98639-60D3-4A1B-A011-4FC8E801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DD22-26E6-43C8-B07F-FCFBFEC7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5D5B-2EC0-471E-8346-743D3C6F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2BFA-594E-4A33-9BC0-7DFC0EDB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6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546E7-F4FF-4362-8C41-12F50089C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85CF2-4EC7-4582-86F0-8A6650088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3253-C7CA-4C21-92DA-C4BED368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54F3-2550-49A5-886E-62B69EDA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8692-8E4C-4ED7-98C3-5C7ABD6E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0A8D-22DB-4FD9-BEEC-3D091631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859F-1C5B-428B-82B8-0BD1DBFA5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ECA5-6C83-4DC4-B4D7-8B2E9F9B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8280-2981-4FEE-AB7A-EEF95FC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3BC59-F84B-4DB1-B73B-962232F2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8B1E-4DC0-41CD-A30E-D699406F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2B389-A737-4963-AED9-39404772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7DCF-9204-4F17-A125-03965739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BE83C-D9DB-44D2-92BB-AC6801F7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5468D-0B8A-4E0D-981B-F1566639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634C-9118-430C-B823-C7FEA4A4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40DF-A822-4EF2-9752-4E841842F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F318A-7CE2-4D2A-99B1-87E489939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EB6C0-A959-4F29-B8C8-9609F81D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DB5B7-BC6B-4852-BDE1-05A90BB5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FFB35-D267-4544-9400-0A4FEFE7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0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D887-02A4-46BD-B08E-3FE3145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70297-C35B-43F0-9A85-4880CD707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9ED0F-EDFD-41CC-940D-88A9F5240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9D0B3-8242-4855-AE2E-98E711FA8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72DE1-96EF-4EF0-A716-3DC087A61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1918D-93DE-4863-8E41-DFB46A72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57327-035C-40D6-8BDD-2707B862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5C1B5-B021-408D-9E8B-E240A2D7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9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DEB5-85D0-48C1-947C-CD9CE66E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85D4F-77A5-46B2-B89C-0A39E0E7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6D8BD-3341-4E93-B6BF-0070CB53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26B9E-77E8-476D-A108-3DBB5760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8F51-53A5-4005-8219-D4A34CF7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FC51-8E2E-4309-979A-34530837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2A307-B51D-4CFF-A2B2-584430A9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BD92-F601-405B-A2C7-6645085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06FC-8358-4BD7-8AEC-4F7A538DA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72EA7-B17E-4671-B6DD-444D39203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D46F2-55F0-46B3-88DC-31FD6190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2BC25-5990-41E3-A940-84561E00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9115D-08C9-4361-BE84-FBFB6D9F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69E7-4A03-4E14-A7A1-BA128104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1F607-85E0-46EF-A7F7-D2A886E1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BC9E1-0F86-49DD-A698-02EAA4C0E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D5BF4-9E9D-4FBC-A806-FE133300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C73B3-2276-4EDF-BA18-84B8AE1F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820ED-B90D-4B8A-AED7-CDBEE076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5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C2087-271D-4FF6-B606-1F9030FF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428F0-3CD6-4F96-8E26-5B02683E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D64A0-2AA4-4545-BABB-F38241B9D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9775-00C9-4158-9671-80F15670D0FD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D706-F2B8-430F-9E3F-EFE60F622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25726-B078-4EA2-AE2D-039486D03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24B5-F2F8-4859-A19C-5EED0C42E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1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diary-part-2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rnboroughprimary.co.uk/wp-content/uploads/2020/04/diary-vocabulary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how-to-draw-a-portrait/zk28qp3" TargetMode="External"/><Relationship Id="rId2" Type="http://schemas.openxmlformats.org/officeDocument/2006/relationships/hyperlink" Target="mailto:admin.office@Farnborough.Broml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dot.com/e/749453/PowerMathsYear6/51zwx/107010261?h=9zEkYm9Vv36T0kIK2mGoBlvXYizjLxGA8JPqztzRv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Grammar-Answers.pdf" TargetMode="External"/><Relationship Id="rId2" Type="http://schemas.openxmlformats.org/officeDocument/2006/relationships/hyperlink" Target="http://farnboroughprimary.co.uk/wp-content/uploads/2020/04/Grammar-Relativ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Comprehension-25-Years-of-the-Internet-Genius.pdf" TargetMode="External"/><Relationship Id="rId2" Type="http://schemas.openxmlformats.org/officeDocument/2006/relationships/hyperlink" Target="http://farnboroughprimary.co.uk/wp-content/uploads/2020/04/Comprehension-25-Years-of-the-Internet-Exper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21866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15D0D-ECE5-4E96-BAA3-1E3A0DEE4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720" y="238427"/>
            <a:ext cx="9541079" cy="63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88712-0C67-4A08-9B25-20527D4D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96" y="0"/>
            <a:ext cx="1077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you to write the second part of the diary. 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n-GB" sz="32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st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part – describe the excitement of approaching and reaching Antarctica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32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part – getting stuck but still optimistic about your chances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en-GB" sz="32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rd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part – struggling to stay positive as winter sets in</a:t>
            </a:r>
          </a:p>
        </p:txBody>
      </p:sp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I will include an example for each part to give you some ideas but feel free to include whatever you want to! 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Second Part</a:t>
            </a:r>
          </a:p>
          <a:p>
            <a:r>
              <a:rPr lang="en-GB" sz="2000" dirty="0">
                <a:solidFill>
                  <a:schemeClr val="tx2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http://farnboroughprimary.co.uk/wp-content/uploads/2020/04/diary-part-2.docx</a:t>
            </a:r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Some useful vocabulary</a:t>
            </a:r>
          </a:p>
          <a:p>
            <a:r>
              <a:rPr lang="en-GB" sz="2200" dirty="0">
                <a:solidFill>
                  <a:schemeClr val="tx2"/>
                </a:solidFill>
                <a:latin typeface="Comic Sans MS" panose="030F0702030302020204" pitchFamily="66" charset="0"/>
                <a:hlinkClick r:id="rId4"/>
              </a:rPr>
              <a:t>http://farnboroughprimary.co.uk/wp-content/uploads/2020/04/diary-vocabulary.docx</a:t>
            </a:r>
            <a:endParaRPr lang="en-GB" sz="2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786597"/>
            <a:ext cx="11860695" cy="44419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Try drawing a self-portrait or a portrait of someone you know. Below is a link with some tips.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If you can, email a picture in to 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admin.office@Farnborough.Bromley.sch.uk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and I will put them on the website for us all to enjoy.</a:t>
            </a:r>
          </a:p>
          <a:p>
            <a:pPr marL="0" indent="0" algn="ctr">
              <a:buNone/>
            </a:pP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u="sng" dirty="0">
                <a:hlinkClick r:id="rId3"/>
              </a:rPr>
              <a:t>https://www.bbc.co.uk/teach/class-clips-video/how-to-draw-a-portrait/zk28qp3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art banner">
            <a:extLst>
              <a:ext uri="{FF2B5EF4-FFF2-40B4-BE49-F238E27FC236}">
                <a16:creationId xmlns:a16="http://schemas.microsoft.com/office/drawing/2014/main" id="{382E3805-7419-42B7-8F11-F2164989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16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0" y="1702191"/>
            <a:ext cx="120841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try out a new maths programme today: Power Maths.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6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Instructions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on-</a:t>
            </a:r>
          </a:p>
          <a:p>
            <a:r>
              <a:rPr lang="en-GB" sz="15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http://go.pardot.com/e/749453/PowerMathsYear6/51zwx/107010261?h=9zEkYm9Vv36T0kIK2mGoBlvXYizjLxGA8JPqztzRvMQ</a:t>
            </a:r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(You might need to copy and paste this link into your web browser)</a:t>
            </a:r>
          </a:p>
          <a:p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Agree to the terms and conditions and click ‘Continue’.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6’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 Practice Book Summer Home Edition’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 from page 1 to page 11. (Answers start from page 164)</a:t>
            </a:r>
          </a:p>
        </p:txBody>
      </p:sp>
    </p:spTree>
    <p:extLst>
      <p:ext uri="{BB962C8B-B14F-4D97-AF65-F5344CB8AC3E}">
        <p14:creationId xmlns:p14="http://schemas.microsoft.com/office/powerpoint/2010/main" val="20376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92115"/>
              </p:ext>
            </p:extLst>
          </p:nvPr>
        </p:nvGraphicFramePr>
        <p:xfrm>
          <a:off x="248873" y="205224"/>
          <a:ext cx="11694254" cy="322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task about relative clauses.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http://farnboroughprimary.co.uk/wp-content/uploads/2020/04/Grammar-Relative.pdf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Answers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http://farnboroughprimary.co.uk/wp-content/uploads/2020/04/Grammar-Answers.pdf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62524"/>
              </p:ext>
            </p:extLst>
          </p:nvPr>
        </p:nvGraphicFramePr>
        <p:xfrm>
          <a:off x="285225" y="719664"/>
          <a:ext cx="11694254" cy="421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4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921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task about the history of the internet.</a:t>
                      </a: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Choose your option:</a:t>
                      </a:r>
                    </a:p>
                    <a:p>
                      <a:endParaRPr lang="en-GB" sz="2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http://farnboroughprimary.co.uk/wp-content/uploads/2020/04/Comprehension-25-Years-of-the-Internet-Expert.pdf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http://farnboroughprimary.co.uk/wp-content/uploads/2020/04/Comprehension-25-Years-of-the-Internet-Genius.pdf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825" y="1211968"/>
            <a:ext cx="6724383" cy="439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4688" y="978527"/>
            <a:ext cx="6709524" cy="48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32BCA-9799-4E1B-81F8-FD2CD731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511" y="0"/>
            <a:ext cx="10198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C255C-FFB7-427F-B85D-6E0F22EA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31" y="0"/>
            <a:ext cx="10484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85861-A48D-43AA-8EA3-DCB26FCC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0" y="0"/>
            <a:ext cx="9973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518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8</cp:revision>
  <dcterms:created xsi:type="dcterms:W3CDTF">2020-04-23T07:19:26Z</dcterms:created>
  <dcterms:modified xsi:type="dcterms:W3CDTF">2020-04-24T09:22:41Z</dcterms:modified>
</cp:coreProperties>
</file>