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9" r:id="rId13"/>
    <p:sldId id="274" r:id="rId14"/>
    <p:sldId id="264" r:id="rId15"/>
    <p:sldId id="260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E956-54A6-4186-9E2E-5B07DDC39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45581-C26F-4C51-942D-24A0553EF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6C2B0-D611-4C89-BDF0-1E77DE99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6F532-73EF-41DF-9528-82614974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EFD6-7607-4A33-8F67-7B80705B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05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14D6-BD0C-4B2C-8EAA-42B02F1D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49F14-0520-4F38-955A-8CC95AE14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319A-FCA0-4BDC-B345-AF2AE7C1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B49B-EC95-4E2B-85AF-22DC810D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25BEB-6B80-495B-81B4-7B6EACF7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3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285A1-FE4C-4DEB-B68E-D713218C5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3B5B-E3E6-454F-A1D2-96C999AAB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F892-FA7D-49AC-AD7B-EA6526B9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74C4A-90C2-4A5F-B2BF-3019395D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0727C-A6EB-4043-A85E-7FA9F6D3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9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0DB0-EA88-494E-B7ED-E5E46346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5F0D-22C3-44DF-96C5-BE9CB07A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C53AC-427D-40BB-AD23-64C834BE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2E831-6F97-485A-AD5B-94E6E60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6721-E297-433A-A7A7-3AFD7C1D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77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4529-5FCB-459B-B97E-E26F312C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8F6AB-A0CA-4806-A15E-75EE1F029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F7CCF-8D8A-4BD7-85AA-F6138140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80838-BB80-4AFA-919B-A2CDA4D7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9F2D-7A0E-4760-A8E4-4FD88DE8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441A-A17B-4D03-8C7E-BEAEDB2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6EEE-CBB6-4F29-B8B1-822BA29FA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A2B1F-8337-4E12-9E83-DFCB17CAE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C651E-EB78-41C0-A4CA-78CC00BB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9469C-61F4-46EB-B54C-FCDCCB7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4DF4-B6D9-4C6E-B031-DAD9C406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4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60EF-521A-4720-B222-F7EFB80C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87F7E-EF6B-4600-B71E-28C75B339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A1530-44D3-4206-8269-8536F6FDF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3B0FA-410F-48AC-BDD6-5BBC3E025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DF5E8-3707-46CA-BDEE-36C67DECA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33BF0-B24A-421F-9944-2291326F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0C4C7-9C90-4BE8-AA53-3CF39345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A89CA-8F45-41E3-B6CC-9029AD73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8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6103-9998-41FC-BA75-811D6952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9FF01-0796-4B7B-9B23-0E4CA477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90C99-3C6C-4E31-BF2D-F4802E62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C3A6-B7C8-4BFF-84D7-96C638DA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9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DD032-AE62-4C6F-B2A2-5E0562B4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0BF54-C060-4A98-80EE-12B2E21C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F63A1-C141-4CD3-9E38-60B6FDB9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7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47BD-833B-46C7-AFEC-48B4598F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98378-4BBE-42F7-874B-E347BE51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E314-60EC-49EA-875A-96CF15280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FA2BF-C8EC-4AB5-8D57-55090095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40D7D-56F1-44DD-B57E-6A01D581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A6D41-F153-415C-9CCD-E4546569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47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B4C6-0E16-4315-981C-41E2CED8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A9B40-88D4-4A46-96E4-10087CEF0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7D594-4161-414F-9820-C2AE26A22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CA75D-538E-4B26-9469-921930E4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01B7-6764-44C7-8A2B-849D8D4B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A1176-824B-470B-AD26-DD40FA3C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5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8EC64-A785-4FC4-BE1B-A8C4A65D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563AE-6A9E-4ED8-A63B-B4395B62B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81BD2-D4DE-4DE9-8D60-4A8DFE868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BC25-0BC4-4DB6-B544-8215658167E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E3A40-FF6A-42E8-9854-E1DD39AFE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B3B7-518C-4336-884A-258F4F4F1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D6BA4-1C21-47F0-A474-E6FABC1E5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2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diary-part-1.doc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arnboroughprimary.co.uk/wp-content/uploads/2020/04/diary-vocabulary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Captain-James-Cook.pptx" TargetMode="External"/><Relationship Id="rId2" Type="http://schemas.openxmlformats.org/officeDocument/2006/relationships/hyperlink" Target="http://farnboroughprimary.co.uk/wp-content/uploads/2020/04/Captain-Cook-Facts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qSREQY-7sE" TargetMode="External"/><Relationship Id="rId5" Type="http://schemas.openxmlformats.org/officeDocument/2006/relationships/hyperlink" Target="https://www.ducksters.com/biography/explorers/captain_james_cook.php" TargetMode="External"/><Relationship Id="rId4" Type="http://schemas.openxmlformats.org/officeDocument/2006/relationships/hyperlink" Target="https://www.dkfindout.com/uk/history/explorers/captain-coo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4-Operations-Consolidation.pdf" TargetMode="External"/><Relationship Id="rId2" Type="http://schemas.openxmlformats.org/officeDocument/2006/relationships/hyperlink" Target="https://mathsframe.co.uk/en/resources/resource/366/interactive-maths-qui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Grammar-Answers.pdf" TargetMode="External"/><Relationship Id="rId2" Type="http://schemas.openxmlformats.org/officeDocument/2006/relationships/hyperlink" Target="http://farnboroughprimary.co.uk/wp-content/uploads/2020/04/Grammar-Adverbs-Modal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15D0D-ECE5-4E96-BAA3-1E3A0DEE4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720" y="238427"/>
            <a:ext cx="9541079" cy="63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88712-0C67-4A08-9B25-20527D4D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96" y="0"/>
            <a:ext cx="1077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1" y="1847511"/>
            <a:ext cx="12037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Today I would like you to start the diary. We are going to divide the diary into 3 parts and write it over 3 days (Tuesday, Wednesday and Friday).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n-GB" sz="3200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st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part – describe the excitement of approaching and reaching Antarctica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3200" baseline="30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part – getting stuck but still optimistic about your chances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en-GB" sz="3200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rd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part – struggling to stay positive as winter sets in</a:t>
            </a:r>
          </a:p>
        </p:txBody>
      </p:sp>
    </p:spTree>
    <p:extLst>
      <p:ext uri="{BB962C8B-B14F-4D97-AF65-F5344CB8AC3E}">
        <p14:creationId xmlns:p14="http://schemas.microsoft.com/office/powerpoint/2010/main" val="33204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1" y="1847511"/>
            <a:ext cx="120373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I will include an example for each part to give you some ideas but feel free to include whatever you want to! </a:t>
            </a:r>
          </a:p>
          <a:p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First Part</a:t>
            </a:r>
          </a:p>
          <a:p>
            <a:r>
              <a:rPr lang="en-GB" sz="2400" dirty="0">
                <a:solidFill>
                  <a:schemeClr val="tx2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http://farnboroughprimary.co.uk/wp-content/uploads/2020/04/diary-part-1.docx</a:t>
            </a:r>
            <a:endParaRPr lang="en-GB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Some useful vocabulary</a:t>
            </a:r>
          </a:p>
          <a:p>
            <a:r>
              <a:rPr lang="en-GB" sz="2200" dirty="0">
                <a:solidFill>
                  <a:schemeClr val="tx2"/>
                </a:solidFill>
                <a:latin typeface="Comic Sans MS" panose="030F0702030302020204" pitchFamily="66" charset="0"/>
                <a:hlinkClick r:id="rId4"/>
              </a:rPr>
              <a:t>http://farnboroughprimary.co.uk/wp-content/uploads/2020/04/diary-vocabulary.docx</a:t>
            </a:r>
            <a:endParaRPr lang="en-GB" sz="2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1E3864-3F6F-4875-A7EB-053D54DED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43335" cy="1715017"/>
          </a:xfrm>
          <a:prstGeom prst="rect">
            <a:avLst/>
          </a:prstGeom>
        </p:spPr>
      </p:pic>
      <p:pic>
        <p:nvPicPr>
          <p:cNvPr id="1026" name="Picture 2" descr="James Cook - Wikipedia">
            <a:extLst>
              <a:ext uri="{FF2B5EF4-FFF2-40B4-BE49-F238E27FC236}">
                <a16:creationId xmlns:a16="http://schemas.microsoft.com/office/drawing/2014/main" id="{311CE7EE-371C-4766-B43C-19672105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68" y="1739393"/>
            <a:ext cx="4079484" cy="51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D8F8E5-4861-4C98-8E6D-C575175C3D65}"/>
              </a:ext>
            </a:extLst>
          </p:cNvPr>
          <p:cNvSpPr txBox="1"/>
          <p:nvPr/>
        </p:nvSpPr>
        <p:spPr>
          <a:xfrm>
            <a:off x="4487594" y="1847511"/>
            <a:ext cx="7549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Captain James Cook</a:t>
            </a:r>
          </a:p>
          <a:p>
            <a:pPr algn="ctr"/>
            <a:endParaRPr lang="en-GB" sz="32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Can you finish your poster with the 5 most interesting facts about Captain Cook.</a:t>
            </a:r>
          </a:p>
          <a:p>
            <a:pPr algn="ctr"/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868B52-4124-4646-8CC2-FF4275C284B7}"/>
              </a:ext>
            </a:extLst>
          </p:cNvPr>
          <p:cNvSpPr txBox="1"/>
          <p:nvPr/>
        </p:nvSpPr>
        <p:spPr>
          <a:xfrm>
            <a:off x="0" y="422031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PowerPoints</a:t>
            </a: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  <a:hlinkClick r:id="rId2"/>
              </a:rPr>
              <a:t>http://farnboroughprimary.co.uk/wp-content/uploads/2020/04/Captain-Cook-Facts.pptx</a:t>
            </a:r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http://farnboroughprimary.co.uk/wp-content/uploads/2020/04/Captain-James-Cook.pptx</a:t>
            </a:r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Web pages</a:t>
            </a:r>
          </a:p>
          <a:p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  <a:hlinkClick r:id="rId4"/>
              </a:rPr>
              <a:t>https://www.dkfindout.com/uk/history/explorers/captain-cook/</a:t>
            </a:r>
            <a:endParaRPr lang="en-GB" sz="2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  <a:hlinkClick r:id="rId5"/>
              </a:rPr>
              <a:t>https://www.ducksters.com/biography/explorers/captain_james_cook.php</a:t>
            </a:r>
            <a:endParaRPr lang="en-GB" sz="2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YouTube video</a:t>
            </a:r>
          </a:p>
          <a:p>
            <a:r>
              <a:rPr lang="en-GB" sz="3000" dirty="0">
                <a:solidFill>
                  <a:srgbClr val="7030A0"/>
                </a:solidFill>
                <a:latin typeface="Comic Sans MS" panose="030F0702030302020204" pitchFamily="66" charset="0"/>
                <a:hlinkClick r:id="rId6"/>
              </a:rPr>
              <a:t>https://www.youtube.com/watch?v=UqSREQY-7sE</a:t>
            </a:r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2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mes Cook - Wikipedia">
            <a:extLst>
              <a:ext uri="{FF2B5EF4-FFF2-40B4-BE49-F238E27FC236}">
                <a16:creationId xmlns:a16="http://schemas.microsoft.com/office/drawing/2014/main" id="{311CE7EE-371C-4766-B43C-19672105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9484" cy="51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D8F8E5-4861-4C98-8E6D-C575175C3D65}"/>
              </a:ext>
            </a:extLst>
          </p:cNvPr>
          <p:cNvSpPr txBox="1"/>
          <p:nvPr/>
        </p:nvSpPr>
        <p:spPr>
          <a:xfrm>
            <a:off x="4337642" y="201591"/>
            <a:ext cx="75497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Thinking Question</a:t>
            </a:r>
          </a:p>
          <a:p>
            <a:pPr algn="ctr"/>
            <a:endParaRPr lang="en-GB" sz="32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James Cook’s voyages were remarkable and he achieved amazing things. Historians, however, struggle with some aspects of his exploration. Think about the question below. What do you think?</a:t>
            </a:r>
          </a:p>
          <a:p>
            <a:pPr algn="ctr"/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Was it right for Captain Cook to claim Australia as British when people already lived there?</a:t>
            </a:r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32147"/>
              </p:ext>
            </p:extLst>
          </p:nvPr>
        </p:nvGraphicFramePr>
        <p:xfrm>
          <a:off x="181762" y="140680"/>
          <a:ext cx="1182847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164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050312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4800" dirty="0">
                          <a:latin typeface="Comic Sans MS" panose="030F0702030302020204" pitchFamily="66" charset="0"/>
                        </a:rPr>
                        <a:t>Maths Frame Interactive Quiz</a:t>
                      </a:r>
                    </a:p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Username: Farnborough / Password: Farnborough</a:t>
                      </a:r>
                    </a:p>
                    <a:p>
                      <a:r>
                        <a:rPr lang="en-GB" sz="5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000" dirty="0">
                          <a:latin typeface="Comic Sans MS" panose="030F0702030302020204" pitchFamily="66" charset="0"/>
                          <a:hlinkClick r:id="rId2"/>
                        </a:rPr>
                        <a:t>https://mathsframe.co.uk/en/resources/resource/366/interactive-maths-quiz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  <a:p>
                      <a:endParaRPr lang="en-US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Consolidation Pack about the 4 Operations 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http://farnboroughprimary.co.uk/wp-content/uploads/2020/04/4-Operations-Consolidation.pdf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55150"/>
              </p:ext>
            </p:extLst>
          </p:nvPr>
        </p:nvGraphicFramePr>
        <p:xfrm>
          <a:off x="248873" y="205224"/>
          <a:ext cx="11694254" cy="37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298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8956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task about adverbs and modal verbs.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http://farnboroughprimary.co.uk/wp-content/uploads/2020/04/Grammar-Adverbs-Modal.pdf</a:t>
                      </a:r>
                      <a:r>
                        <a:rPr lang="en-GB" sz="16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Answers</a:t>
                      </a: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http://farnboroughprimary.co.uk/wp-content/uploads/2020/04/Grammar-Answers.pdf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92354"/>
              </p:ext>
            </p:extLst>
          </p:nvPr>
        </p:nvGraphicFramePr>
        <p:xfrm>
          <a:off x="285225" y="719664"/>
          <a:ext cx="11694254" cy="327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040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9214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Nelson Comprehension book or the CGP Poetry or Non-fiction books.</a:t>
                      </a: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825" y="1211968"/>
            <a:ext cx="6724383" cy="439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4688" y="978527"/>
            <a:ext cx="6709524" cy="48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32BCA-9799-4E1B-81F8-FD2CD731CB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511" y="0"/>
            <a:ext cx="10198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C255C-FFB7-427F-B85D-6E0F22EAB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31" y="0"/>
            <a:ext cx="10484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9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85861-A48D-43AA-8EA3-DCB26FCC6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240" y="0"/>
            <a:ext cx="9973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549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10</cp:revision>
  <dcterms:created xsi:type="dcterms:W3CDTF">2020-04-23T07:19:13Z</dcterms:created>
  <dcterms:modified xsi:type="dcterms:W3CDTF">2020-04-24T09:23:28Z</dcterms:modified>
</cp:coreProperties>
</file>