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64" r:id="rId14"/>
    <p:sldId id="26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CA15-646B-43D3-8656-A79AEB87F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A43ED-A42F-431C-A5DE-BA8D4E48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A4653-3EC3-4A3B-A357-A338375B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EC02-09B7-4BA0-8D17-7C2048E0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6153-5A9D-4920-B8BC-063D9C9C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BF13-FC2D-44C1-9054-62C11078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5D751-967D-47DF-83C0-E64F5B5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5427-88C2-43E3-9370-CF52EB62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CB000-ACAA-47AF-9214-EAFEF705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B7B6-BCA7-4993-8457-21FA2AD5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95C77-B822-4E03-BDD4-C374B85C1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E7A16-F981-401B-82DE-863DCA67C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CBED-899F-4C0D-8A6D-0BF37AA7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82F06-C0E6-4DFA-A24D-8EB92B8A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AFD4-FE9E-40FC-8693-BE1EB630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7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8BB1-91BB-4226-9117-96E2B616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46F9-64E7-4E46-8F97-750DD8F9B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449C-E7E3-4096-8406-1A993DBD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2F5F9-4EF6-420C-9A42-8D785B89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8FCC-2A90-447A-8B9E-EA6DEB11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FE46-72E5-48A0-A597-E450026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388CF-A508-4F6C-924B-97130D73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5E2D-01BB-46FD-9633-286429B9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28B5-4CDB-4432-88BB-3D0704B1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81FA-F10A-4489-9FC3-CEEFA6C6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5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CF2F-43CD-411E-B190-83BFACEF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2AF3-C22D-4E16-BC69-C03FEA4FF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C0475-8CFC-47EB-80D0-69945BE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23E2F-8B5C-42EB-8FC1-EB828874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8F1E-5679-4AC2-A2B3-EE190C76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934E6-0C90-4274-8DD7-4D7A5FE8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2BC3-CC97-4FD2-8A9E-752F952D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4806-7862-4409-9A55-7A6B2983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68529-C7B7-4469-94F2-018A4FC4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25FF2-2F63-4F0C-8D2C-577547738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43A78-FFEB-4080-97A5-7EC2260BA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EA42A-799B-4810-9075-66F678AC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5E96E-71E5-4BCD-8E91-1C2A946E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2812E-87F3-4787-B4A4-D4D65130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ABEE-CF75-4AC3-95F0-C38FE9C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B3432-20EC-47AA-9FDE-C1E2FA19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8E093-9B69-4D8A-AF70-72407F58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7B3F4-907B-4DC9-AD01-40EBB826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93175-9255-4904-B5FF-276DD1CE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BBC8-D1BE-4E69-AB5A-A87FA2E0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18DFD-B63A-4382-93A0-33C353D7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1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6C8-6C07-4B06-8945-CF8C59E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AD31-8FE8-40CA-A1C3-A3371DCE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5A256-CE28-47D7-851E-4A01ED519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A6CA-9A4B-4931-A8EA-DD547C58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48EDB-1FBF-4244-A3CA-22345B52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9EA9-BD58-4FA2-9B3C-03D402E2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1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28C9-0E1D-4E59-9AE8-96DF1881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12D7B-F993-43A4-95ED-6F16353C1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2925E-15A4-45C8-B27F-A8B577A54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5E599-34CD-4CBE-A6EE-B14CB160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0DCF-4719-49DF-96C1-2E5F9343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7EE40-5418-429E-8473-527CED82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759DE-75BE-4913-9614-45623E61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1D5F9-9650-4856-A4A1-EAE24316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A5BA-086F-4398-88BD-14212668F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C660-7496-4441-96D2-AF95BBBCD11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A35B2-52FE-496A-BE24-42C92E8FB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668F-51A0-4B2C-8C8E-2FBA8C444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0E5C-80D2-4B7E-9DC7-E0D53793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Captain-James-Cook.pptx" TargetMode="External"/><Relationship Id="rId2" Type="http://schemas.openxmlformats.org/officeDocument/2006/relationships/hyperlink" Target="http://farnboroughprimary.co.uk/wp-content/uploads/2020/04/Captain-Cook-Facts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qSREQY-7sE" TargetMode="External"/><Relationship Id="rId5" Type="http://schemas.openxmlformats.org/officeDocument/2006/relationships/hyperlink" Target="https://www.ducksters.com/biography/explorers/captain_james_cook.php" TargetMode="External"/><Relationship Id="rId4" Type="http://schemas.openxmlformats.org/officeDocument/2006/relationships/hyperlink" Target="https://www.dkfindout.com/uk/history/explorers/captain-coo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4/Place-Value-Consolidati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3/Year-6-SPAG.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4/Alice-in-Wonderlan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39077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15D0D-ECE5-4E96-BAA3-1E3A0DEE4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720" y="238427"/>
            <a:ext cx="9541079" cy="6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88712-0C67-4A08-9B25-20527D4D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96" y="0"/>
            <a:ext cx="1077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54653" y="1847511"/>
            <a:ext cx="11882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to read through the previous slides.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You can see that Shackleton got into trouble with the ice very quickly. We will be writing a diary as one of the sailors. So it can sound realistic, we need to make sure that we know what the sailors did.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Make a list of some of the jobs that the sailors did. Can you think of any other things they would have too do to survive?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E3864-3F6F-4875-A7EB-053D54DE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3335" cy="1715017"/>
          </a:xfrm>
          <a:prstGeom prst="rect">
            <a:avLst/>
          </a:prstGeom>
        </p:spPr>
      </p:pic>
      <p:pic>
        <p:nvPicPr>
          <p:cNvPr id="1026" name="Picture 2" descr="James Cook - Wikipedia">
            <a:extLst>
              <a:ext uri="{FF2B5EF4-FFF2-40B4-BE49-F238E27FC236}">
                <a16:creationId xmlns:a16="http://schemas.microsoft.com/office/drawing/2014/main" id="{311CE7EE-371C-4766-B43C-19672105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68" y="1739393"/>
            <a:ext cx="4079484" cy="51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D8F8E5-4861-4C98-8E6D-C575175C3D65}"/>
              </a:ext>
            </a:extLst>
          </p:cNvPr>
          <p:cNvSpPr txBox="1"/>
          <p:nvPr/>
        </p:nvSpPr>
        <p:spPr>
          <a:xfrm>
            <a:off x="4487594" y="1847511"/>
            <a:ext cx="7549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Captain James Cook</a:t>
            </a:r>
          </a:p>
          <a:p>
            <a:pPr algn="ctr"/>
            <a:endParaRPr lang="en-GB" sz="32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 would like you to research Captain James Cook. On the next slide I have included some links to different information sources. </a:t>
            </a:r>
          </a:p>
          <a:p>
            <a:pPr algn="ctr"/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We will be creating a poster with the 5 most interesting facts about Captain Cook over the next 2 days.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68B52-4124-4646-8CC2-FF4275C284B7}"/>
              </a:ext>
            </a:extLst>
          </p:cNvPr>
          <p:cNvSpPr txBox="1"/>
          <p:nvPr/>
        </p:nvSpPr>
        <p:spPr>
          <a:xfrm>
            <a:off x="0" y="422031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PowerPoints</a:t>
            </a: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http://farnboroughprimary.co.uk/wp-content/uploads/2020/04/Captain-Cook-Facts.pptx</a:t>
            </a:r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http://farnboroughprimary.co.uk/wp-content/uploads/2020/04/Captain-James-Cook.pptx</a:t>
            </a:r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Web pages</a:t>
            </a: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4"/>
              </a:rPr>
              <a:t>https://www.dkfindout.com/uk/history/explorers/captain-cook/</a:t>
            </a:r>
            <a:endParaRPr lang="en-GB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5"/>
              </a:rPr>
              <a:t>https://www.ducksters.com/biography/explorers/captain_james_cook.php</a:t>
            </a:r>
            <a:endParaRPr lang="en-GB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YouTube video</a:t>
            </a: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  <a:hlinkClick r:id="rId6"/>
              </a:rPr>
              <a:t>https://www.youtube.com/watch?v=UqSREQY-7sE</a:t>
            </a:r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2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492"/>
              </p:ext>
            </p:extLst>
          </p:nvPr>
        </p:nvGraphicFramePr>
        <p:xfrm>
          <a:off x="181762" y="410177"/>
          <a:ext cx="11828476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Consolidation Pack about Place Value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7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http://farnboroughprimary.co.uk/wp-content/uploads/2020/04/Place-Value-Consolidation.pdf</a:t>
                      </a:r>
                      <a:endParaRPr lang="en-GB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87237"/>
              </p:ext>
            </p:extLst>
          </p:nvPr>
        </p:nvGraphicFramePr>
        <p:xfrm>
          <a:off x="327170" y="191157"/>
          <a:ext cx="11694254" cy="260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a task from the selection on the website: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9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http://farnboroughprimary.co.uk/wp-content/uploads/2020/03/Year-6-SPAG.zip</a:t>
                      </a:r>
                      <a:endParaRPr lang="en-GB" sz="19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67694"/>
              </p:ext>
            </p:extLst>
          </p:nvPr>
        </p:nvGraphicFramePr>
        <p:xfrm>
          <a:off x="285225" y="719664"/>
          <a:ext cx="11694254" cy="299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Alice in Wonderland text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http://farnboroughprimary.co.uk/wp-content/uploads/2020/04/Alice-in-Wonderland.pdf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825" y="1211968"/>
            <a:ext cx="6724383" cy="439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4688" y="978527"/>
            <a:ext cx="6709524" cy="48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32BCA-9799-4E1B-81F8-FD2CD731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511" y="0"/>
            <a:ext cx="10198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C255C-FFB7-427F-B85D-6E0F22EA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31" y="0"/>
            <a:ext cx="1048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5861-A48D-43AA-8EA3-DCB26FCC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0"/>
            <a:ext cx="9973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448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13</cp:revision>
  <dcterms:created xsi:type="dcterms:W3CDTF">2020-04-23T07:18:35Z</dcterms:created>
  <dcterms:modified xsi:type="dcterms:W3CDTF">2020-04-24T09:23:09Z</dcterms:modified>
</cp:coreProperties>
</file>