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59" r:id="rId13"/>
    <p:sldId id="274" r:id="rId14"/>
    <p:sldId id="26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2027-E2A6-477C-BDD3-AE28C01E1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4E072-57FB-4A03-A53B-51DF7930D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499DC-46DA-4A4E-B198-E6219204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AC63-4F5E-4D03-A0EB-747E3B5625C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3F97D-3BA7-4F64-BB84-3EB14A53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26AC8-C50F-41BA-9BBE-EF6A0561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BAB-E363-4A64-A0DC-7A42C0E86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9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10BB-8E45-4CDA-9903-070C1C29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07776-88E6-4011-B2FE-5C7BF249E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36EDB-DCCA-495B-8BAC-2E88DD93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AC63-4F5E-4D03-A0EB-747E3B5625C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BF141-2E33-44BF-BC2C-0D1557C1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F159D-6B4C-415B-90EA-A891B1AC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BAB-E363-4A64-A0DC-7A42C0E86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4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251CA6-81B8-4C86-B9E9-8561B1E86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9F3C6-5542-4473-ABE6-DAF497EFE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5E170-B59E-40AE-BA51-C3A13B27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AC63-4F5E-4D03-A0EB-747E3B5625C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CAA82-ECDF-4B84-B434-A4487A26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2F1AE-298C-4A45-BE98-E5151356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BAB-E363-4A64-A0DC-7A42C0E86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BC7A-A0E3-47BD-AE0B-B7A0B317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056D0-0A94-4A80-8E10-2CE9102E5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2DB41-A1A9-4CB1-8225-FD311EC7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AC63-4F5E-4D03-A0EB-747E3B5625C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D9A71-02EF-4CB9-B5B0-A19EBAAD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EA4E1-CF7F-4F03-8254-F6B952E3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BAB-E363-4A64-A0DC-7A42C0E86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05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16D3-6704-4251-97CB-9D0EC439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241D3-7A7E-4EF5-A11F-C6E932BAD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D3A8D-E631-4C43-A504-981531BA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AC63-4F5E-4D03-A0EB-747E3B5625C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10F40-675C-4BFA-828E-18CBD3D3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37CF8-2723-4C43-A860-DE590914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BAB-E363-4A64-A0DC-7A42C0E86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3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43940-C6FE-4E7B-90CA-A9BCE4CF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B4C57-1BB7-401B-A19B-554A4A5CB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EB6F8-A117-4B3D-ABDE-F796ABD2D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FE37D-A6A5-44BA-B8A0-6B8A36AF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AC63-4F5E-4D03-A0EB-747E3B5625C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99AEB-BBF7-4B5F-B5BB-417964E5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2EDCF-6981-4DE4-A4D5-992B3302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BAB-E363-4A64-A0DC-7A42C0E86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96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7090-7267-4DD1-901F-DD35DD75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DC895-FB4F-45BA-8EB3-693D772D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BE2A0-9D2D-4F79-819A-DA3768D34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BBACB-E316-496A-862F-51200AAB9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EA397-7B64-47FC-911C-CFD8D93E1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DB47DC-69D6-40AB-9216-65F21838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AC63-4F5E-4D03-A0EB-747E3B5625C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30D6F-7578-4074-B34A-E14C00EE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8848F-E9C4-48DA-A312-C540C803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BAB-E363-4A64-A0DC-7A42C0E86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17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38CB-FF9D-4D64-979B-D49D4399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5546B-E299-4940-B38C-27F5D4AA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AC63-4F5E-4D03-A0EB-747E3B5625C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A3476-7303-477C-A95D-435F2F97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543B2-EF16-4139-BF0F-790D9DAA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BAB-E363-4A64-A0DC-7A42C0E86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0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B8424-038E-424E-BAC9-FAE422CB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AC63-4F5E-4D03-A0EB-747E3B5625C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9E474-567E-4136-A895-F1EED301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6ADBC-4D89-4E67-BEEC-11C1E745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BAB-E363-4A64-A0DC-7A42C0E86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39D2-64E1-4A81-BFC8-7E6F550C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FFF09-B173-4F73-8826-4E6D47844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6AE39-375B-4558-B49A-D23BEB682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1452B-DE8B-4E18-B523-9D7C646F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AC63-4F5E-4D03-A0EB-747E3B5625C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D7BE7-67B9-48EB-BCB0-E9FDF741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CDA49-C66F-45AF-A706-31F2F624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BAB-E363-4A64-A0DC-7A42C0E86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1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26A6-4752-4FF7-B00C-1181AE45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387C4-A60E-402C-B302-CCC94DF1C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417A2-651D-475A-B271-D3ED7B340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77948-D746-40C6-B1AE-BA3178A0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AC63-4F5E-4D03-A0EB-747E3B5625C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CAF51-8C81-45A9-B7CD-5B684608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9F3CB-00C0-4965-B307-94706894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BAB-E363-4A64-A0DC-7A42C0E86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4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72555-064B-4E71-B1C1-24DBF5DA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A38E9-27C7-4ED0-A5F5-743F521CC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3ABA-EFA0-43AF-9CD3-D115428FA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EAC63-4F5E-4D03-A0EB-747E3B5625CB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C1D2C-5905-4883-BDAC-1C4B65414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1CB61-EABD-49E0-8797-DD2A3C109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0BAB-E363-4A64-A0DC-7A42C0E86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diary-part-3.doc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arnboroughprimary.co.uk/wp-content/uploads/2020/04/diary-vocabulary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tfkjxs/resources/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osettastone.co.uk/lp/freeforkid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Fractions-Consolidation.pdf" TargetMode="External"/><Relationship Id="rId2" Type="http://schemas.openxmlformats.org/officeDocument/2006/relationships/hyperlink" Target="https://mathsframe.co.uk/en/resources/resource/366/interactive-maths-qui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arnboroughprimary.co.uk/wp-content/uploads/2020/04/Grammar-Synonyms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arnboroughprimary.co.uk/wp-content/uploads/2020/04/Dracula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36063"/>
              </p:ext>
            </p:extLst>
          </p:nvPr>
        </p:nvGraphicFramePr>
        <p:xfrm>
          <a:off x="293915" y="719663"/>
          <a:ext cx="11609614" cy="54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French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15D0D-ECE5-4E96-BAA3-1E3A0DEE4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720" y="238427"/>
            <a:ext cx="9541079" cy="63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388712-0C67-4A08-9B25-20527D4D3F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96" y="0"/>
            <a:ext cx="10771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69E46-E125-495E-9EE6-6F63E4E81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060789" cy="1692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C1CE3-D857-4A8A-83EC-C65C7807F0D6}"/>
              </a:ext>
            </a:extLst>
          </p:cNvPr>
          <p:cNvSpPr txBox="1"/>
          <p:nvPr/>
        </p:nvSpPr>
        <p:spPr>
          <a:xfrm>
            <a:off x="1" y="1847511"/>
            <a:ext cx="120373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Today I would like you to complete part 3.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n-GB" sz="3200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st</a:t>
            </a: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part – describe the excitement of approaching and reaching Antarctica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3200" baseline="30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nd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part – getting stuck but still optimistic about your chances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  <a:r>
              <a:rPr lang="en-GB" sz="3200" baseline="30000" dirty="0">
                <a:solidFill>
                  <a:srgbClr val="002060"/>
                </a:solidFill>
                <a:latin typeface="Comic Sans MS" panose="030F0702030302020204" pitchFamily="66" charset="0"/>
              </a:rPr>
              <a:t>rd</a:t>
            </a:r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part – struggling to stay positive as winter sets in</a:t>
            </a:r>
          </a:p>
        </p:txBody>
      </p:sp>
    </p:spTree>
    <p:extLst>
      <p:ext uri="{BB962C8B-B14F-4D97-AF65-F5344CB8AC3E}">
        <p14:creationId xmlns:p14="http://schemas.microsoft.com/office/powerpoint/2010/main" val="332049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69E46-E125-495E-9EE6-6F63E4E81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060789" cy="1692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C1CE3-D857-4A8A-83EC-C65C7807F0D6}"/>
              </a:ext>
            </a:extLst>
          </p:cNvPr>
          <p:cNvSpPr txBox="1"/>
          <p:nvPr/>
        </p:nvSpPr>
        <p:spPr>
          <a:xfrm>
            <a:off x="1" y="1847511"/>
            <a:ext cx="1203734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I will include an example for each part to give you some ideas but feel free to include whatever you want to! </a:t>
            </a:r>
          </a:p>
          <a:p>
            <a:endParaRPr lang="en-GB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Third Part</a:t>
            </a:r>
          </a:p>
          <a:p>
            <a:r>
              <a:rPr lang="en-GB" sz="2400" dirty="0">
                <a:solidFill>
                  <a:schemeClr val="tx2"/>
                </a:solidFill>
                <a:latin typeface="Comic Sans MS" panose="030F0702030302020204" pitchFamily="66" charset="0"/>
                <a:hlinkClick r:id="rId3"/>
              </a:rPr>
              <a:t>http://farnboroughprimary.co.uk/wp-content/uploads/2020/04/diary-part-3.docx</a:t>
            </a:r>
            <a:endParaRPr lang="en-GB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Some useful vocabulary</a:t>
            </a:r>
          </a:p>
          <a:p>
            <a:r>
              <a:rPr lang="en-GB" sz="2200" dirty="0">
                <a:solidFill>
                  <a:schemeClr val="tx2"/>
                </a:solidFill>
                <a:latin typeface="Comic Sans MS" panose="030F0702030302020204" pitchFamily="66" charset="0"/>
                <a:hlinkClick r:id="rId4"/>
              </a:rPr>
              <a:t>http://farnboroughprimary.co.uk/wp-content/uploads/2020/04/diary-vocabulary.docx</a:t>
            </a:r>
            <a:endParaRPr lang="en-GB" sz="2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4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6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nch Banner | Teaching Ideas">
            <a:extLst>
              <a:ext uri="{FF2B5EF4-FFF2-40B4-BE49-F238E27FC236}">
                <a16:creationId xmlns:a16="http://schemas.microsoft.com/office/drawing/2014/main" id="{12B9D6D8-D0A5-40D1-BC1B-D21AAB143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149591" cy="21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0ACFE6-70F9-4E7F-A7D6-07FDAFE1AD06}"/>
              </a:ext>
            </a:extLst>
          </p:cNvPr>
          <p:cNvSpPr txBox="1"/>
          <p:nvPr/>
        </p:nvSpPr>
        <p:spPr>
          <a:xfrm>
            <a:off x="225083" y="2405575"/>
            <a:ext cx="116761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Look at these videos about French schools. What words can you remember?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u="sng" dirty="0">
                <a:latin typeface="Comic Sans MS" panose="030F0702030302020204" pitchFamily="66" charset="0"/>
                <a:hlinkClick r:id="rId3"/>
              </a:rPr>
              <a:t>https://www.bbc.co.uk/bitesize/topics/ztfkjxs/resources/1</a:t>
            </a:r>
            <a:endParaRPr lang="en-GB" sz="2800" u="sng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Check with your parents and see if they are happy for you to sign up to Rosetta Stone: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hlinkClick r:id="rId4"/>
              </a:rPr>
              <a:t>https://www.rosettastone.co.uk/lp/freeforkids/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96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664798"/>
              </p:ext>
            </p:extLst>
          </p:nvPr>
        </p:nvGraphicFramePr>
        <p:xfrm>
          <a:off x="181762" y="0"/>
          <a:ext cx="11828476" cy="583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8164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050312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4400" dirty="0">
                          <a:latin typeface="Comic Sans MS" panose="030F0702030302020204" pitchFamily="66" charset="0"/>
                        </a:rPr>
                        <a:t>Maths Frame Interactive Quiz</a:t>
                      </a:r>
                    </a:p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Username: Farnborough / Password: Farnborough</a:t>
                      </a:r>
                    </a:p>
                    <a:p>
                      <a:r>
                        <a:rPr lang="en-GB" sz="5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000" dirty="0">
                          <a:latin typeface="Comic Sans MS" panose="030F0702030302020204" pitchFamily="66" charset="0"/>
                          <a:hlinkClick r:id="rId2"/>
                        </a:rPr>
                        <a:t>https://mathsframe.co.uk/en/resources/resource/366/interactive-maths-quiz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  <a:p>
                      <a:endParaRPr lang="en-US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the Consolidation Pack about Fractions </a:t>
                      </a:r>
                    </a:p>
                    <a:p>
                      <a:endParaRPr lang="en-GB" sz="1700" dirty="0">
                        <a:latin typeface="Comic Sans MS" panose="030F0702030302020204" pitchFamily="66" charset="0"/>
                        <a:hlinkClick r:id="rId3"/>
                      </a:endParaRPr>
                    </a:p>
                    <a:p>
                      <a:r>
                        <a:rPr lang="en-GB" sz="1700" dirty="0">
                          <a:latin typeface="Comic Sans MS" panose="030F0702030302020204" pitchFamily="66" charset="0"/>
                          <a:hlinkClick r:id="rId3"/>
                        </a:rPr>
                        <a:t>http://farnboroughprimary.co.uk/wp-content/uploads/2020/04/Fractions-Consolidation.pdf</a:t>
                      </a:r>
                      <a:endParaRPr lang="en-GB" sz="1700" dirty="0">
                        <a:latin typeface="Comic Sans MS" panose="030F0702030302020204" pitchFamily="66" charset="0"/>
                      </a:endParaRPr>
                    </a:p>
                    <a:p>
                      <a:endParaRPr lang="en-GB" sz="17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45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67842"/>
              </p:ext>
            </p:extLst>
          </p:nvPr>
        </p:nvGraphicFramePr>
        <p:xfrm>
          <a:off x="248873" y="205224"/>
          <a:ext cx="11694254" cy="350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298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1948956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the task about synonyms and antonyms.</a:t>
                      </a: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http://farnboroughprimary.co.uk/wp-content/uploads/2020/04/Grammar-Synonyms.pdf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351113"/>
              </p:ext>
            </p:extLst>
          </p:nvPr>
        </p:nvGraphicFramePr>
        <p:xfrm>
          <a:off x="285225" y="719664"/>
          <a:ext cx="11694254" cy="3576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040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1949214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the Dracula text. Be careful: he does bite!</a:t>
                      </a: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20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http://farnboroughprimary.co.uk/wp-content/uploads/2020/04/Dracula.pdf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5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825" y="1211968"/>
            <a:ext cx="6724383" cy="4398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4688" y="978527"/>
            <a:ext cx="6709524" cy="48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5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32BCA-9799-4E1B-81F8-FD2CD731CB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511" y="0"/>
            <a:ext cx="10198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C255C-FFB7-427F-B85D-6E0F22EAB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631" y="0"/>
            <a:ext cx="10484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9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85861-A48D-43AA-8EA3-DCB26FCC6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240" y="0"/>
            <a:ext cx="9973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429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Akkermans</dc:creator>
  <cp:lastModifiedBy>Emily Akkermans</cp:lastModifiedBy>
  <cp:revision>9</cp:revision>
  <dcterms:created xsi:type="dcterms:W3CDTF">2020-04-23T07:20:00Z</dcterms:created>
  <dcterms:modified xsi:type="dcterms:W3CDTF">2020-04-24T09:23:48Z</dcterms:modified>
</cp:coreProperties>
</file>