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74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C580-93FA-47AE-81A2-C4104D563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20BA3-596B-4E99-928D-14E56EB37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55723-F8F6-4397-A4B9-9AE4FE85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D4C98-2387-4F17-B333-6575AB02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0E96D-E41A-49C2-97DB-81D560A4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2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CAC0B-5C19-4BC3-8A99-B65C750D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62B62-4CB6-4229-95B7-F392D8800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F18D4-7CF9-4BF9-BBB7-E6E878F3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4BAA3-E4EA-4D1E-B08C-C654937B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60A87-96CD-4B1A-BD2F-06703778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2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CCD77-09E7-4E6D-8C2C-06D60A7DB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AA73C-267D-4C5F-998A-C5FE1E8C7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FC1F6-E24D-418D-A7A9-FB2D3786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A5FC-2FD6-4E06-8FC3-F5CF70C0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1432D-DC75-43D5-B664-BC23F2A2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6B0F-933D-42EA-8604-0F166D99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91AE-1C81-4FC9-8EB9-13BFB099B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9CC55-FC89-4057-96C3-0F47B0C3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A1B43-3F11-4A0B-A730-28FC752F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239C7-0E64-4582-A358-FDA5CDC6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8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0775E-FBAE-43AD-9EE7-25B7836A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B6767-AFE9-46C7-82D0-EA8989F1A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D3887-DD42-4EDB-A7BD-1472F2FE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C1359-B7A5-40DE-8946-EC52B5C9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3100E-2AC9-4FD3-B5D2-6F6B1056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5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74BF-0EFD-4086-BE79-4956FCDA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0AED8-0B5A-4FEC-BCCF-DE6BD453F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97481-97F6-4CD3-9D82-0240DB96C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02E32-3427-4D91-94F2-6ABDEAE8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D6D34-50A3-4012-B55F-2E72C4C0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3F588-4FE1-441A-A09E-A63ED657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4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0AF2-DC67-44F9-9C81-BE59DA7C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5DB5F-1EF1-4FCE-B5F2-14562F4C9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076BF-2E76-4499-83E6-C403FF0C7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96800-CF71-4CE3-B1B7-A529D32C6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8A45E-4B60-45AB-BA9B-BA2BAB32A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0D91F-BB39-4D52-AB5D-B4793A1A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70683D-2477-440C-B059-481ECA007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3AED2-D5C4-49EA-B04E-63346819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D580-072D-45D0-B072-4C4A04C8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EA4B3-C2DC-45C9-9877-282649DE1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2370-A38E-4751-9EDB-0048FD96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871F8-3C09-427F-916C-2F059ACA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91F8D-E9D9-4C66-82A4-0DCBBFC3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60D2C-4186-48B3-9577-D0FCEF65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30504-479E-415D-A014-4D5693BF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6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22C6-D55F-40AE-8CF0-E05D9DE3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9CC7-0C0D-4423-9349-1CAD622F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5DF00-5CEB-48DC-9F88-572863222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3896F-E11D-44D0-B8F7-C4B85D5C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D548C-D730-4DFF-A2C5-EFA69F0C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231B6-F5A7-4B82-BEA8-4A7FEF16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4887-B118-49C9-A90E-B1EABBEB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7A388-EFC9-4695-A293-89A36A739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09EC6-45D9-4683-A8E4-1FFC09DFC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FFADF-06C2-4698-A63B-30AED200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859F1-4245-44D4-AC3E-4FD8CBFB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B5BCE-D84F-4636-9AC1-014F9030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7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7C871-27F0-43F3-AECC-81D5FEC5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B3AAB-D377-4A1C-993D-0DB41DBC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6426-07FA-4CE3-8A9A-1851961B4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2A19-FA4D-4DB7-B5E9-D66D462D23F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DCE70-E976-4E26-A582-FF6A1695E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B8530-80C1-40D0-AA16-BF8816CCA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F2FF-435C-4F33-8686-B3A09DD16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frame.co.uk/en/resources/resource/366/interactive-maths-quiz" TargetMode="External"/><Relationship Id="rId2" Type="http://schemas.openxmlformats.org/officeDocument/2006/relationships/hyperlink" Target="http://farnboroughprimary.co.uk/wp-content/uploads/2020/03/Maths-SATs-questions-link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blogging.net/index.php/2020/04/07/wednesday-8th-apri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utoftheark.co.uk/ootam-at-home/?utm_source=homepage&amp;utm_campaign=ootamathome2&amp;utm_medium=bann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61840"/>
              </p:ext>
            </p:extLst>
          </p:nvPr>
        </p:nvGraphicFramePr>
        <p:xfrm>
          <a:off x="291193" y="483843"/>
          <a:ext cx="11609614" cy="432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</a:t>
                      </a:r>
                    </a:p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a follow along show for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70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07544"/>
              </p:ext>
            </p:extLst>
          </p:nvPr>
        </p:nvGraphicFramePr>
        <p:xfrm>
          <a:off x="181762" y="1876662"/>
          <a:ext cx="11828476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809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539667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SATs style question – try an arithmetic set of questions 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2"/>
                        </a:rPr>
                        <a:t>http://farnboroughprimary.co.uk/wp-content/uploads/2020/03/Maths-SATs-questions-links.docx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  <a:p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637855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Frame Interactive Quiz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Username: Farnborough / Password: Farnborough 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800" dirty="0">
                          <a:latin typeface="Comic Sans MS" panose="030F0702030302020204" pitchFamily="66" charset="0"/>
                          <a:hlinkClick r:id="rId3"/>
                        </a:rPr>
                        <a:t>https://mathsframe.co.uk/en/resources/resource/366/interactive-maths-quiz</a:t>
                      </a:r>
                      <a:endParaRPr lang="en-US" sz="1800" dirty="0">
                        <a:latin typeface="Comic Sans MS" panose="030F0702030302020204" pitchFamily="66" charset="0"/>
                      </a:endParaRP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Times Table Rock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7561E6-1837-4B48-9D52-3BE7C01F98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D8A665-1FCE-4C89-A798-8EA2200ED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6472" cy="11143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9864C6-0B97-474C-987E-720A51CFC776}"/>
              </a:ext>
            </a:extLst>
          </p:cNvPr>
          <p:cNvSpPr txBox="1"/>
          <p:nvPr/>
        </p:nvSpPr>
        <p:spPr>
          <a:xfrm>
            <a:off x="215523" y="1413339"/>
            <a:ext cx="116186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You will need a pen and paper to make notes.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If someone is available in your home, grab them and play the word games with them.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000" dirty="0">
                <a:hlinkClick r:id="rId3"/>
              </a:rPr>
              <a:t>https://radioblogging.net/index.php/2020/04/07/wednesday-8th-april/</a:t>
            </a:r>
            <a:endParaRPr lang="en-GB" sz="3000" dirty="0"/>
          </a:p>
          <a:p>
            <a:endParaRPr lang="en-GB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Listen and enjoy!</a:t>
            </a:r>
            <a:endParaRPr lang="en-GB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0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FD75B66-DA2F-4410-B691-90998F3A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2224265"/>
            <a:ext cx="11261558" cy="4181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Try some songs from Out of the Ark</a:t>
            </a:r>
          </a:p>
          <a:p>
            <a:pPr marL="0" indent="0" algn="ctr">
              <a:buNone/>
            </a:pP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  <a:hlinkClick r:id="rId2"/>
              </a:rPr>
              <a:t>https://www.outoftheark.co.uk/ootam-at-home/?utm_source=homepage&amp;utm_campaign=ootamathome2&amp;utm_medium=banner</a:t>
            </a: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Music banner sign marquee light bulb vintage - Download Free ...">
            <a:extLst>
              <a:ext uri="{FF2B5EF4-FFF2-40B4-BE49-F238E27FC236}">
                <a16:creationId xmlns:a16="http://schemas.microsoft.com/office/drawing/2014/main" id="{23CCEEF5-6907-436F-8258-FE806D1AE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00800" cy="25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288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Atkinson</dc:creator>
  <cp:lastModifiedBy>Emily Akkermans</cp:lastModifiedBy>
  <cp:revision>14</cp:revision>
  <dcterms:created xsi:type="dcterms:W3CDTF">2020-03-26T08:35:08Z</dcterms:created>
  <dcterms:modified xsi:type="dcterms:W3CDTF">2020-04-14T10:43:46Z</dcterms:modified>
</cp:coreProperties>
</file>