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4" r:id="rId7"/>
    <p:sldId id="265" r:id="rId8"/>
    <p:sldId id="273" r:id="rId9"/>
    <p:sldId id="27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B95E-FE7D-4822-8002-E7E3C5FDC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1B4B9-547D-40D6-8A32-35B5E3457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6B497-3E44-4BE3-A97D-ACA195EF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226E7-90E2-4A8E-A6AB-493CBE32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12E3F-14E1-4DC4-9386-1DB2EF9E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3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6FBE-AEF3-4408-A568-F93C0B57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C4E5B-66BD-4C12-B54B-366E1A350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EEC43-8C45-45E9-A302-FC2BBEBE5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53566-3C7C-4E58-B346-E103F23F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78D1F-5CA2-4842-8145-C71F1C59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9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E8C00-0518-4940-96D4-52EF433D4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D9B37-DCEC-4545-8058-FDC3E38A82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9B11C-157C-49AA-8EC5-CDD1C58A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8A472-392F-45A0-9972-D7F3705B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A40E7-B676-424E-A8E3-CF3C3CF33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02FB-F696-4929-BBA4-3952F26F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BC26-C5EA-481F-9831-9EDC4C2F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C90A-63CD-4A08-90E9-843E831DC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42CBD-231A-42DE-8FE3-FA5E6F5A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7B89E-5E9B-4AB7-868F-0A996629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2D61-52F1-48D2-9310-5198665D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51646-A7D2-43C1-ABE9-486C353DF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462B-2629-4CC5-AC2E-6B8542BA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B10C-5751-41A9-AAF6-72B4D07F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88CB8-86B7-4ABE-8CA7-21BF568B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DEA5-B438-4FD9-A68D-C96C63C6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1FF6-DFEB-44EF-84F1-2EBABEB60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648E7-9A37-4F4C-B0F2-F882C2E23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D5187-1A56-4EF7-AC8D-5D8CB1CC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D090-660E-473A-8777-0867ADA0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2F3B1-F279-441D-B545-81624031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7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D308-AE19-4ED6-A0D7-953B18AA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767A3-C638-434A-B05C-45716C8E7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AE874-42EF-46C6-8F1A-F7E82C643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157A7-80CA-457B-8C21-323829684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8CB32-D054-40E0-93F2-4304402A6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9ED16-81D0-41E2-A311-D50562D9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247FE-0E60-41D6-ABA4-A2944D1B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4B677-6B8F-4808-A40F-5377C86F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62E9-F2FC-451D-BCAC-52465D94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64F3F-D840-48D1-BB52-1E4245AA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95251-D7F2-4756-AE5B-D8865D2B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A8890-6A91-4CAF-AA07-2DF17B86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5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D1B67-6D77-4A9F-A99E-15C39F51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EB775-A989-4C64-98E7-39724646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A4C83-56F2-4B8F-8875-3605CD87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C22E-AAC6-4ECB-BACE-30D6327A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F2DBD-C3D9-459C-80DF-83CFC1A6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73493-D778-4599-BCE4-01A17EE8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6490E-1280-4C96-8F5A-6F097D8C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8139F-7833-4F6D-B842-7B55E0A66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C938-5F54-48AF-82AE-5C64AFA3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DFB8-DE02-405B-A64F-C0C165E1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5BE46-6608-4343-9085-DC1BC6DAE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E16AA-1245-4DFD-B2E4-C0DBD8BF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8B7E0-4263-44D5-8C46-B7198CA8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F0809-7BFC-4027-85A8-71A9078A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2E6DA-91DB-4D5D-8734-C1452A31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1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B91B61-3073-42EC-9548-20113A5C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86ED-F7D5-479A-8364-027204FF3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3041E-EA57-4E9C-A0B6-E12100291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F16B-AC75-4BC2-A636-ABA75B8E9BE2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C016-E40D-4D93-A623-09CD0B4D9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B266E-B3CB-4A35-882D-08E8CAAA3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D574-1F4F-490E-80F6-FF27363787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4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orld-geography-game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rnboroughprimary.co.uk/wp-content/uploads/2020/04/Year-6-Summer-Block-3-Use-Line-Graphs-to-Solve-Problems.zi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.office@Farnborough.Bromley.sch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wp-content/uploads/2020/04/Shackleton-Newspaper-outline.docx" TargetMode="External"/><Relationship Id="rId2" Type="http://schemas.openxmlformats.org/officeDocument/2006/relationships/hyperlink" Target="https://www.bbc.co.uk/news/uk-england-devon-4933042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74335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CFA26-B4C6-49A2-AC09-ED85E4E430A7}"/>
              </a:ext>
            </a:extLst>
          </p:cNvPr>
          <p:cNvSpPr txBox="1"/>
          <p:nvPr/>
        </p:nvSpPr>
        <p:spPr>
          <a:xfrm>
            <a:off x="901147" y="3075057"/>
            <a:ext cx="107475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  <a:hlinkClick r:id="rId2"/>
              </a:rPr>
              <a:t>https://world-geography-games.com/</a:t>
            </a:r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Practise your knowledge of countries and capitals!</a:t>
            </a:r>
          </a:p>
          <a:p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Start with European countries.</a:t>
            </a:r>
          </a:p>
        </p:txBody>
      </p:sp>
      <p:pic>
        <p:nvPicPr>
          <p:cNvPr id="1026" name="Picture 2" descr="Image result for geography banner">
            <a:extLst>
              <a:ext uri="{FF2B5EF4-FFF2-40B4-BE49-F238E27FC236}">
                <a16:creationId xmlns:a16="http://schemas.microsoft.com/office/drawing/2014/main" id="{B6DDDB08-F19F-42F8-8BF7-CF581BBB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2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92753"/>
              </p:ext>
            </p:extLst>
          </p:nvPr>
        </p:nvGraphicFramePr>
        <p:xfrm>
          <a:off x="181762" y="2147413"/>
          <a:ext cx="1182847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4165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614311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Classroom secrets lesson – Use line graphs to solve problems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1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http://farnboroughprimary.co.uk/wp-content/uploads/2020/04/Year-6-Summer-Block-3-Use-Line-Graphs-to-Solve-Problems.zip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276568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15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418AC12-F458-4DD3-9C47-E094AC12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19048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20685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Nelson Grammar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56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90334"/>
              </p:ext>
            </p:extLst>
          </p:nvPr>
        </p:nvGraphicFramePr>
        <p:xfrm>
          <a:off x="285225" y="719664"/>
          <a:ext cx="11694254" cy="190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769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3288485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Continue working through the CGP Poetry and Non-fiction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1DC328-0D7D-4389-8D73-E1D6AD1B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/>
        </p:blipFill>
        <p:spPr>
          <a:xfrm>
            <a:off x="1213755" y="53885"/>
            <a:ext cx="9514116" cy="677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8A665-1FCE-4C89-A798-8EA2200E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6472" cy="1114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9864C6-0B97-474C-987E-720A51CFC776}"/>
              </a:ext>
            </a:extLst>
          </p:cNvPr>
          <p:cNvSpPr txBox="1"/>
          <p:nvPr/>
        </p:nvSpPr>
        <p:spPr>
          <a:xfrm>
            <a:off x="215523" y="1413339"/>
            <a:ext cx="116186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Today I would like to finish writing your article.</a:t>
            </a:r>
          </a:p>
          <a:p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Remember to include the 5 </a:t>
            </a:r>
            <a:r>
              <a:rPr lang="en-GB" sz="3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Ws</a:t>
            </a: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 – Who, When, Where, What, Why</a:t>
            </a:r>
          </a:p>
          <a:p>
            <a:endParaRPr lang="en-GB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Make sure you use the quotes you created yesterday.</a:t>
            </a:r>
          </a:p>
          <a:p>
            <a:endParaRPr lang="en-GB" sz="36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When you have finished, send it to </a:t>
            </a: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  <a:hlinkClick r:id="rId3"/>
              </a:rPr>
              <a:t>admin.office@Farnborough.Bromley.sch.uk</a:t>
            </a:r>
            <a:r>
              <a:rPr lang="en-GB" sz="3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– I would love to read them.</a:t>
            </a:r>
          </a:p>
        </p:txBody>
      </p:sp>
    </p:spTree>
    <p:extLst>
      <p:ext uri="{BB962C8B-B14F-4D97-AF65-F5344CB8AC3E}">
        <p14:creationId xmlns:p14="http://schemas.microsoft.com/office/powerpoint/2010/main" val="183270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3C89D3-831F-4D21-907F-F37426B0ABFC}"/>
              </a:ext>
            </a:extLst>
          </p:cNvPr>
          <p:cNvSpPr txBox="1"/>
          <p:nvPr/>
        </p:nvSpPr>
        <p:spPr>
          <a:xfrm>
            <a:off x="657726" y="4375981"/>
            <a:ext cx="1087654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563C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 about Greta Thunberg Setting off across Atlantic</a:t>
            </a:r>
            <a:endParaRPr lang="en-GB" sz="2800" dirty="0">
              <a:solidFill>
                <a:srgbClr val="0563C1"/>
              </a:solidFill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  <a:hlinkClick r:id="rId2"/>
            </a:endParaRPr>
          </a:p>
          <a:p>
            <a:r>
              <a:rPr lang="en-GB" sz="2800" dirty="0">
                <a:latin typeface="Comic Sans MS" panose="030F0702030302020204" pitchFamily="66" charset="0"/>
                <a:hlinkClick r:id="rId2"/>
              </a:rPr>
              <a:t>https://www.bbc.co.uk/news/uk-england-devon-49330423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9A343-7CB7-4F97-B588-055745C18824}"/>
              </a:ext>
            </a:extLst>
          </p:cNvPr>
          <p:cNvSpPr txBox="1"/>
          <p:nvPr/>
        </p:nvSpPr>
        <p:spPr>
          <a:xfrm>
            <a:off x="0" y="238539"/>
            <a:ext cx="1219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If you become stuck, read through the Greta Thunberg article for ideas and check the plan. </a:t>
            </a:r>
          </a:p>
          <a:p>
            <a:endParaRPr lang="en-GB" dirty="0"/>
          </a:p>
          <a:p>
            <a:r>
              <a:rPr lang="en-GB" sz="2200" dirty="0">
                <a:hlinkClick r:id="rId3"/>
              </a:rPr>
              <a:t>http://farnboroughprimary.co.uk/wp-content/uploads/2020/04/Shackleton-Newspaper-outline.docx</a:t>
            </a:r>
            <a:endParaRPr lang="en-GB" sz="2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3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98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337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Emily Akkermans</cp:lastModifiedBy>
  <cp:revision>12</cp:revision>
  <dcterms:created xsi:type="dcterms:W3CDTF">2020-03-26T08:34:57Z</dcterms:created>
  <dcterms:modified xsi:type="dcterms:W3CDTF">2020-04-14T10:27:25Z</dcterms:modified>
</cp:coreProperties>
</file>