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2" r:id="rId5"/>
    <p:sldId id="266" r:id="rId6"/>
    <p:sldId id="264" r:id="rId7"/>
    <p:sldId id="265" r:id="rId8"/>
    <p:sldId id="270" r:id="rId9"/>
    <p:sldId id="261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0A515-15AB-4DEB-958C-16555CF51F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E2D5A4-AF67-4406-AFC9-30B9067B66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6157C8-173F-4430-ABF5-492F209F5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C7CB3-4B09-4A88-B19F-4598EF41A3D2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EA929-2718-4B23-9C14-1C5CFED95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540E1A-41AB-496A-A4B1-42F837EF6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DBB32-CAED-4734-84BE-E072DAC349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221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786A3-9E07-4733-9835-9CDDF99BE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45FA84-D53C-4867-88C3-283188B793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42341A-468A-429B-ABF8-5F959AF1E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C7CB3-4B09-4A88-B19F-4598EF41A3D2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613A4-D7D4-4F6D-AD25-1B9312F7D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FE48B9-C5EC-4063-AEBB-CB1ECD8EE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DBB32-CAED-4734-84BE-E072DAC349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247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9C2FD5-CF63-4854-AAE2-4AA17A090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73C8C8-AA38-4BF2-BF7E-29739A5F4A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0A1D3D-55AD-48AA-BDD0-B94EE45F2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C7CB3-4B09-4A88-B19F-4598EF41A3D2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26C57-7845-4669-9517-5F9A7DA7D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764550-804C-4662-BF51-60225192C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DBB32-CAED-4734-84BE-E072DAC349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906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6E461-7FC2-4447-B0BC-11BA17711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D5FF7-306F-4599-A212-85112B7B7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BFF25C-582A-4EDF-BD9C-59265AA6C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C7CB3-4B09-4A88-B19F-4598EF41A3D2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7ED290-059E-4203-8D28-9796C1E5D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EE76F5-1DCB-46F0-B3D5-B5D551A9E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DBB32-CAED-4734-84BE-E072DAC349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516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5C9E8-A2ED-4928-B943-104FA4B0C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F9851A-D52D-4B00-9DBC-3EA13FEB2A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3EFFF6-409C-4047-B647-2223830B9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C7CB3-4B09-4A88-B19F-4598EF41A3D2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18488-DFFD-42D5-ADF9-200F7FE57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3290D-0E38-4313-81D8-9A349D2B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DBB32-CAED-4734-84BE-E072DAC349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28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FD945-077A-4485-9945-042B9B0A4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A2B96-CB78-4B49-B2E1-3F7AF9C268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516F51-6D5D-45E1-AA1D-0620BF557D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891B63-3922-42A9-8759-C84A0AFE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C7CB3-4B09-4A88-B19F-4598EF41A3D2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58B03E-85F2-4047-BBBF-34BF0D7D7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C59A62-3AFE-472F-BD89-F2B2521AF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DBB32-CAED-4734-84BE-E072DAC349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734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DC2A7-8AB6-4ADE-937C-1EB8CE6AE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A5AB42-EFFF-44E5-95B5-9E8AC251E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763093-4569-4825-A52D-75E617A621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D436BA-C1FC-474E-833B-473A586B47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BA392D-31FB-49AC-B50E-2C5FA96EF7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41FE45-ACCE-4FBA-A84F-8D65995EC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C7CB3-4B09-4A88-B19F-4598EF41A3D2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A6F4DD-A296-4EBB-99D7-9EDAEFAEA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7689AA-8366-4410-8FFD-EB6638723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DBB32-CAED-4734-84BE-E072DAC349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114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2D2FC-E99A-461F-93BD-C40315713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C539BC-A592-482E-A1C4-45A07A7B2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C7CB3-4B09-4A88-B19F-4598EF41A3D2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DF747A-97DE-4D6B-92CE-A4C144A9B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D239D3-C769-47E2-8CA3-F87758049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DBB32-CAED-4734-84BE-E072DAC349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105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BB9D00-19EA-49B4-A937-D6F939F71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C7CB3-4B09-4A88-B19F-4598EF41A3D2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FD3D09-9025-4A5D-A939-8949B0B4D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0746A1-4F6B-47A7-86CD-1A9DE114E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DBB32-CAED-4734-84BE-E072DAC349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586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A18BB-0CB4-42F5-9928-C53875582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EB324-23E6-4855-A82C-0E5BF99E1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530791-1987-48D4-80A7-656311CB62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7ECE56-915E-46D2-8EA9-D34B31346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C7CB3-4B09-4A88-B19F-4598EF41A3D2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E13F7C-8A87-4E6C-BE1E-2C155D75F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F6C3AE-9C47-4F04-926E-A246E4615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DBB32-CAED-4734-84BE-E072DAC349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525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377A4-F0FA-4E6D-8692-03D7F29D4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C75E29-0C39-49F9-B0D0-94CB277485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D573A4-0A91-49A2-9E98-23D43285F0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5EE185-5FCE-4334-BD17-08B9CFB4C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C7CB3-4B09-4A88-B19F-4598EF41A3D2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80F043-0F9F-446B-B7DA-75D9143FA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5A8BD0-AFCC-48BE-A99C-0427BF77E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DBB32-CAED-4734-84BE-E072DAC349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824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786596-20F0-4865-8B4A-876121A9D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CDDDA0-7897-4751-9CBA-AB06659BB5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9870C4-0E56-45E0-925B-8FFD4B7203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C7CB3-4B09-4A88-B19F-4598EF41A3D2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E1196-0067-446B-B601-D008034AD1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5FD0A4-44D7-4431-BF25-F77EF72FBC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DBB32-CAED-4734-84BE-E072DAC349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470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bbiddulph.com/draw-with-rob" TargetMode="External"/><Relationship Id="rId2" Type="http://schemas.openxmlformats.org/officeDocument/2006/relationships/hyperlink" Target="mailto:admin.office@Farnborough.Bromley.sch.u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athsframe.co.uk/en/resources/resource/366/interactive-maths-quiz" TargetMode="External"/><Relationship Id="rId2" Type="http://schemas.openxmlformats.org/officeDocument/2006/relationships/hyperlink" Target="http://farnboroughprimary.co.uk/wp-content/uploads/2020/03/Maths-SATs-questions-links.docx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farnboroughprimary.co.uk/wp-content/uploads/2020/03/Year-6-SPAG.zip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IqV_JaRnqQ" TargetMode="External"/><Relationship Id="rId2" Type="http://schemas.openxmlformats.org/officeDocument/2006/relationships/hyperlink" Target="http://farnboroughprimary.co.uk/wp-content/uploads/2020/04/Comprehension-Edmund-Hillary-Genius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farnboroughprimary.co.uk/wp-content/uploads/2020/04/Shackleton-Newspaper-outline.docx" TargetMode="External"/><Relationship Id="rId2" Type="http://schemas.openxmlformats.org/officeDocument/2006/relationships/hyperlink" Target="https://www.bbc.co.uk/news/uk-england-devon-49330423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AxW1XT0iEJo0TYlRfn6rYQ" TargetMode="External"/><Relationship Id="rId2" Type="http://schemas.openxmlformats.org/officeDocument/2006/relationships/hyperlink" Target="https://player.5-a-day.tv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noodle.com/good-energy-at-home-kids-games-and-videos/" TargetMode="External"/><Relationship Id="rId5" Type="http://schemas.openxmlformats.org/officeDocument/2006/relationships/hyperlink" Target="https://pehubportal.co.uk/" TargetMode="External"/><Relationship Id="rId4" Type="http://schemas.openxmlformats.org/officeDocument/2006/relationships/hyperlink" Target="https://www.youtube.com/user/CosmicKidsYog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681049"/>
              </p:ext>
            </p:extLst>
          </p:nvPr>
        </p:nvGraphicFramePr>
        <p:xfrm>
          <a:off x="293915" y="719663"/>
          <a:ext cx="11609614" cy="54851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0300">
                  <a:extLst>
                    <a:ext uri="{9D8B030D-6E8A-4147-A177-3AD203B41FA5}">
                      <a16:colId xmlns:a16="http://schemas.microsoft.com/office/drawing/2014/main" val="3710090033"/>
                    </a:ext>
                  </a:extLst>
                </a:gridCol>
                <a:gridCol w="3939314">
                  <a:extLst>
                    <a:ext uri="{9D8B030D-6E8A-4147-A177-3AD203B41FA5}">
                      <a16:colId xmlns:a16="http://schemas.microsoft.com/office/drawing/2014/main" val="2822766338"/>
                    </a:ext>
                  </a:extLst>
                </a:gridCol>
              </a:tblGrid>
              <a:tr h="78359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Subject / Lesson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1870924"/>
                  </a:ext>
                </a:extLst>
              </a:tr>
              <a:tr h="78359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Maths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Comic Sans MS" panose="030F0702030302020204" pitchFamily="66" charset="0"/>
                        </a:rPr>
                        <a:t>1 hour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628353"/>
                  </a:ext>
                </a:extLst>
              </a:tr>
              <a:tr h="78359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Grammar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Comic Sans MS" panose="030F0702030302020204" pitchFamily="66" charset="0"/>
                        </a:rPr>
                        <a:t>20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9842211"/>
                  </a:ext>
                </a:extLst>
              </a:tr>
              <a:tr h="78359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Comprehension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Comic Sans MS" panose="030F0702030302020204" pitchFamily="66" charset="0"/>
                        </a:rPr>
                        <a:t>20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7815336"/>
                  </a:ext>
                </a:extLst>
              </a:tr>
              <a:tr h="78359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English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Comic Sans MS" panose="030F0702030302020204" pitchFamily="66" charset="0"/>
                        </a:rPr>
                        <a:t>40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06307"/>
                  </a:ext>
                </a:extLst>
              </a:tr>
              <a:tr h="78359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Physical 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Comic Sans MS" panose="030F0702030302020204" pitchFamily="66" charset="0"/>
                        </a:rPr>
                        <a:t>30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125883"/>
                  </a:ext>
                </a:extLst>
              </a:tr>
              <a:tr h="78359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Comic Sans MS" panose="030F0702030302020204" pitchFamily="66" charset="0"/>
                        </a:rPr>
                        <a:t>30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2903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5718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75B66-DA2F-4410-B691-90998F3AE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521" y="2314991"/>
            <a:ext cx="11860695" cy="39135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>
                <a:solidFill>
                  <a:srgbClr val="7030A0"/>
                </a:solidFill>
                <a:latin typeface="Comic Sans MS" panose="030F0702030302020204" pitchFamily="66" charset="0"/>
              </a:rPr>
              <a:t>Pick a character from the link below and have a go at drawing it. If you can, email a picture in to </a:t>
            </a:r>
            <a:r>
              <a:rPr lang="en-GB" sz="4000" dirty="0">
                <a:solidFill>
                  <a:srgbClr val="7030A0"/>
                </a:solidFill>
                <a:latin typeface="Comic Sans MS" panose="030F0702030302020204" pitchFamily="66" charset="0"/>
                <a:hlinkClick r:id="rId2"/>
              </a:rPr>
              <a:t>admin.office@Farnborough.Bromley.sch.uk</a:t>
            </a:r>
            <a:r>
              <a:rPr lang="en-GB" sz="4000" dirty="0">
                <a:solidFill>
                  <a:srgbClr val="7030A0"/>
                </a:solidFill>
                <a:latin typeface="Comic Sans MS" panose="030F0702030302020204" pitchFamily="66" charset="0"/>
              </a:rPr>
              <a:t> and I will put them on the website for us all to enjoy.</a:t>
            </a:r>
          </a:p>
          <a:p>
            <a:pPr marL="0" indent="0" algn="ctr">
              <a:buNone/>
            </a:pPr>
            <a:endParaRPr lang="en-GB" sz="40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3600" dirty="0">
                <a:solidFill>
                  <a:srgbClr val="7030A0"/>
                </a:solidFill>
                <a:latin typeface="Comic Sans MS" panose="030F0702030302020204" pitchFamily="66" charset="0"/>
                <a:hlinkClick r:id="rId3"/>
              </a:rPr>
              <a:t>http://www.robbiddulph.com/draw-with-rob</a:t>
            </a:r>
            <a:endParaRPr lang="en-GB" sz="36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Image result for art banner">
            <a:extLst>
              <a:ext uri="{FF2B5EF4-FFF2-40B4-BE49-F238E27FC236}">
                <a16:creationId xmlns:a16="http://schemas.microsoft.com/office/drawing/2014/main" id="{382E3805-7419-42B7-8F11-F2164989F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1374" cy="167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294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3FA5FFE-01CA-47AA-8C6D-42B2A3DF77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7626063"/>
              </p:ext>
            </p:extLst>
          </p:nvPr>
        </p:nvGraphicFramePr>
        <p:xfrm>
          <a:off x="159390" y="719666"/>
          <a:ext cx="11828476" cy="483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26555">
                  <a:extLst>
                    <a:ext uri="{9D8B030D-6E8A-4147-A177-3AD203B41FA5}">
                      <a16:colId xmlns:a16="http://schemas.microsoft.com/office/drawing/2014/main" val="2569435746"/>
                    </a:ext>
                  </a:extLst>
                </a:gridCol>
                <a:gridCol w="2801921">
                  <a:extLst>
                    <a:ext uri="{9D8B030D-6E8A-4147-A177-3AD203B41FA5}">
                      <a16:colId xmlns:a16="http://schemas.microsoft.com/office/drawing/2014/main" val="408886299"/>
                    </a:ext>
                  </a:extLst>
                </a:gridCol>
              </a:tblGrid>
              <a:tr h="633592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Maths 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0922847"/>
                  </a:ext>
                </a:extLst>
              </a:tr>
              <a:tr h="633592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SATs style question – try a reasoning set of questions </a:t>
                      </a:r>
                    </a:p>
                    <a:p>
                      <a:endParaRPr lang="en-GB" sz="1200" dirty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500" dirty="0">
                          <a:latin typeface="Comic Sans MS" panose="030F0702030302020204" pitchFamily="66" charset="0"/>
                          <a:hlinkClick r:id="rId2"/>
                        </a:rPr>
                        <a:t>http://farnboroughprimary.co.uk/wp-content/uploads/2020/03/Maths-SATs-questions-links.docx</a:t>
                      </a:r>
                      <a:endParaRPr lang="en-GB" sz="1500" dirty="0">
                        <a:latin typeface="Comic Sans MS" panose="030F0702030302020204" pitchFamily="66" charset="0"/>
                      </a:endParaRPr>
                    </a:p>
                    <a:p>
                      <a:endParaRPr lang="en-GB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40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4637855"/>
                  </a:ext>
                </a:extLst>
              </a:tr>
              <a:tr h="633592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Maths Frame Interactive Quiz</a:t>
                      </a:r>
                    </a:p>
                    <a:p>
                      <a:r>
                        <a:rPr lang="en-GB" sz="2800" dirty="0">
                          <a:latin typeface="Comic Sans MS" panose="030F0702030302020204" pitchFamily="66" charset="0"/>
                        </a:rPr>
                        <a:t>Username: Farnborough / Password: Farnborough</a:t>
                      </a:r>
                    </a:p>
                    <a:p>
                      <a:r>
                        <a:rPr lang="en-GB" sz="280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1800" dirty="0">
                          <a:latin typeface="Comic Sans MS" panose="030F0702030302020204" pitchFamily="66" charset="0"/>
                          <a:hlinkClick r:id="rId3"/>
                        </a:rPr>
                        <a:t>https://mathsframe.co.uk/en/resources/resource/366/interactive-maths-quiz</a:t>
                      </a:r>
                      <a:endParaRPr lang="en-US" sz="1800" dirty="0">
                        <a:latin typeface="Comic Sans MS" panose="030F0702030302020204" pitchFamily="66" charset="0"/>
                      </a:endParaRPr>
                    </a:p>
                    <a:p>
                      <a:endParaRPr lang="en-GB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10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6726690"/>
                  </a:ext>
                </a:extLst>
              </a:tr>
              <a:tr h="633592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Times Table Rock Stars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dirty="0">
                          <a:latin typeface="Comic Sans MS" panose="030F0702030302020204" pitchFamily="66" charset="0"/>
                        </a:rPr>
                        <a:t>10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25778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0331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5FA5E83-FEB4-4387-B582-A922343623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009416"/>
              </p:ext>
            </p:extLst>
          </p:nvPr>
        </p:nvGraphicFramePr>
        <p:xfrm>
          <a:off x="248873" y="644163"/>
          <a:ext cx="11694254" cy="2174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04852">
                  <a:extLst>
                    <a:ext uri="{9D8B030D-6E8A-4147-A177-3AD203B41FA5}">
                      <a16:colId xmlns:a16="http://schemas.microsoft.com/office/drawing/2014/main" val="1358458126"/>
                    </a:ext>
                  </a:extLst>
                </a:gridCol>
                <a:gridCol w="2589402">
                  <a:extLst>
                    <a:ext uri="{9D8B030D-6E8A-4147-A177-3AD203B41FA5}">
                      <a16:colId xmlns:a16="http://schemas.microsoft.com/office/drawing/2014/main" val="2899936508"/>
                    </a:ext>
                  </a:extLst>
                </a:gridCol>
              </a:tblGrid>
              <a:tr h="711414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Grammar 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4340959"/>
                  </a:ext>
                </a:extLst>
              </a:tr>
              <a:tr h="711414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Complete a task from the selection on the website: </a:t>
                      </a:r>
                    </a:p>
                    <a:p>
                      <a:r>
                        <a:rPr lang="en-GB" sz="1800" dirty="0">
                          <a:latin typeface="Comic Sans MS" panose="030F0702030302020204" pitchFamily="66" charset="0"/>
                          <a:hlinkClick r:id="rId2"/>
                        </a:rPr>
                        <a:t>http://farnboroughprimary.co.uk/wp-content/uploads/2020/03/Year-6-SPAG.zip</a:t>
                      </a:r>
                      <a:endParaRPr lang="en-GB" sz="3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dirty="0">
                          <a:latin typeface="Comic Sans MS" panose="030F0702030302020204" pitchFamily="66" charset="0"/>
                        </a:rPr>
                        <a:t>20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6681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8003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5FA5E83-FEB4-4387-B582-A922343623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046287"/>
              </p:ext>
            </p:extLst>
          </p:nvPr>
        </p:nvGraphicFramePr>
        <p:xfrm>
          <a:off x="285225" y="719664"/>
          <a:ext cx="11694254" cy="25402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86427">
                  <a:extLst>
                    <a:ext uri="{9D8B030D-6E8A-4147-A177-3AD203B41FA5}">
                      <a16:colId xmlns:a16="http://schemas.microsoft.com/office/drawing/2014/main" val="1358458126"/>
                    </a:ext>
                  </a:extLst>
                </a:gridCol>
                <a:gridCol w="1907827">
                  <a:extLst>
                    <a:ext uri="{9D8B030D-6E8A-4147-A177-3AD203B41FA5}">
                      <a16:colId xmlns:a16="http://schemas.microsoft.com/office/drawing/2014/main" val="2899936508"/>
                    </a:ext>
                  </a:extLst>
                </a:gridCol>
              </a:tblGrid>
              <a:tr h="711414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Comprehension 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4340959"/>
                  </a:ext>
                </a:extLst>
              </a:tr>
              <a:tr h="711414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Classroom secrets comprehension about Edmund Hillary </a:t>
                      </a:r>
                      <a:r>
                        <a:rPr lang="en-GB" sz="2000" dirty="0">
                          <a:latin typeface="Comic Sans MS" panose="030F0702030302020204" pitchFamily="66" charset="0"/>
                        </a:rPr>
                        <a:t>–</a:t>
                      </a:r>
                    </a:p>
                    <a:p>
                      <a:endParaRPr lang="en-GB" sz="1200" dirty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30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500" dirty="0">
                          <a:latin typeface="Comic Sans MS" panose="030F0702030302020204" pitchFamily="66" charset="0"/>
                          <a:hlinkClick r:id="rId2"/>
                        </a:rPr>
                        <a:t>http://farnboroughprimary.co.uk/wp-content/uploads/2020/04/Comprehension-Edmund-Hillary-Genius.pdf</a:t>
                      </a:r>
                      <a:endParaRPr lang="en-GB" sz="1500" dirty="0">
                        <a:latin typeface="Comic Sans MS" panose="030F0702030302020204" pitchFamily="66" charset="0"/>
                      </a:endParaRPr>
                    </a:p>
                    <a:p>
                      <a:endParaRPr lang="en-GB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dirty="0">
                          <a:latin typeface="Comic Sans MS" panose="030F0702030302020204" pitchFamily="66" charset="0"/>
                        </a:rPr>
                        <a:t>20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668110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A372400-5B82-4A07-9A2F-CE12DF1F14BE}"/>
              </a:ext>
            </a:extLst>
          </p:cNvPr>
          <p:cNvSpPr txBox="1"/>
          <p:nvPr/>
        </p:nvSpPr>
        <p:spPr>
          <a:xfrm>
            <a:off x="285225" y="3594684"/>
            <a:ext cx="117949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A short documentary about Edmund Hillary</a:t>
            </a:r>
          </a:p>
          <a:p>
            <a:endParaRPr lang="en-GB" sz="3600" dirty="0">
              <a:latin typeface="Comic Sans MS" panose="030F0702030302020204" pitchFamily="66" charset="0"/>
            </a:endParaRPr>
          </a:p>
          <a:p>
            <a:r>
              <a:rPr lang="en-GB" sz="4000" dirty="0">
                <a:hlinkClick r:id="rId3"/>
              </a:rPr>
              <a:t>https://www.youtube.com/watch?v=iIqV_JaRnqQ</a:t>
            </a:r>
            <a:endParaRPr lang="en-GB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227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B1DE45-1CBE-4EB2-8148-3A562B5C1F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11293" r="9524" b="15782"/>
          <a:stretch/>
        </p:blipFill>
        <p:spPr>
          <a:xfrm rot="5400000">
            <a:off x="27916" y="928395"/>
            <a:ext cx="6410131" cy="50012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28DEC2-70A9-4979-A2F0-502E933BA5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0" t="6530" r="4422" b="9252"/>
          <a:stretch/>
        </p:blipFill>
        <p:spPr>
          <a:xfrm rot="5400000">
            <a:off x="5603849" y="908917"/>
            <a:ext cx="6540757" cy="517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131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1DC328-0D7D-4389-8D73-E1D6AD1B42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"/>
          <a:stretch/>
        </p:blipFill>
        <p:spPr>
          <a:xfrm>
            <a:off x="1213755" y="53885"/>
            <a:ext cx="9514116" cy="677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829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D8A665-1FCE-4C89-A798-8EA2200ED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06472" cy="11143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99864C6-0B97-474C-987E-720A51CFC776}"/>
              </a:ext>
            </a:extLst>
          </p:cNvPr>
          <p:cNvSpPr txBox="1"/>
          <p:nvPr/>
        </p:nvSpPr>
        <p:spPr>
          <a:xfrm>
            <a:off x="215523" y="1413339"/>
            <a:ext cx="1161866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tx2"/>
                </a:solidFill>
                <a:latin typeface="Comic Sans MS" panose="030F0702030302020204" pitchFamily="66" charset="0"/>
              </a:rPr>
              <a:t>Today I would like to start writing your article.</a:t>
            </a:r>
          </a:p>
          <a:p>
            <a:endParaRPr lang="en-GB" sz="36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r>
              <a:rPr lang="en-GB" sz="3600" dirty="0">
                <a:solidFill>
                  <a:schemeClr val="tx2"/>
                </a:solidFill>
                <a:latin typeface="Comic Sans MS" panose="030F0702030302020204" pitchFamily="66" charset="0"/>
              </a:rPr>
              <a:t>Remember to include the 5 </a:t>
            </a:r>
            <a:r>
              <a:rPr lang="en-GB" sz="36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Ws</a:t>
            </a:r>
            <a:r>
              <a:rPr lang="en-GB" sz="3600" dirty="0">
                <a:solidFill>
                  <a:schemeClr val="tx2"/>
                </a:solidFill>
                <a:latin typeface="Comic Sans MS" panose="030F0702030302020204" pitchFamily="66" charset="0"/>
              </a:rPr>
              <a:t> – Who, When, Where, What, Why</a:t>
            </a:r>
          </a:p>
          <a:p>
            <a:endParaRPr lang="en-GB" sz="36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r>
              <a:rPr lang="en-GB" sz="3600" dirty="0">
                <a:solidFill>
                  <a:schemeClr val="tx2"/>
                </a:solidFill>
                <a:latin typeface="Comic Sans MS" panose="030F0702030302020204" pitchFamily="66" charset="0"/>
              </a:rPr>
              <a:t>The first paragraph should summarise the whole story. </a:t>
            </a:r>
          </a:p>
          <a:p>
            <a:endParaRPr lang="en-GB" sz="36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r>
              <a:rPr lang="en-GB" sz="3600" dirty="0">
                <a:solidFill>
                  <a:schemeClr val="tx2"/>
                </a:solidFill>
                <a:latin typeface="Comic Sans MS" panose="030F0702030302020204" pitchFamily="66" charset="0"/>
              </a:rPr>
              <a:t>Make sure you use the quotes you created yesterday.</a:t>
            </a:r>
          </a:p>
        </p:txBody>
      </p:sp>
    </p:spTree>
    <p:extLst>
      <p:ext uri="{BB962C8B-B14F-4D97-AF65-F5344CB8AC3E}">
        <p14:creationId xmlns:p14="http://schemas.microsoft.com/office/powerpoint/2010/main" val="1832707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A3C89D3-831F-4D21-907F-F37426B0ABFC}"/>
              </a:ext>
            </a:extLst>
          </p:cNvPr>
          <p:cNvSpPr txBox="1"/>
          <p:nvPr/>
        </p:nvSpPr>
        <p:spPr>
          <a:xfrm>
            <a:off x="657726" y="4375981"/>
            <a:ext cx="10876547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563C1"/>
                </a:solidFill>
                <a:latin typeface="Comic Sans MS" panose="030F0702030302020204" pitchFamily="66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Report about Greta Thunberg Setting off across Atlantic</a:t>
            </a:r>
            <a:endParaRPr lang="en-GB" sz="2800" dirty="0">
              <a:solidFill>
                <a:srgbClr val="0563C1"/>
              </a:solidFill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  <a:hlinkClick r:id="rId2"/>
            </a:endParaRPr>
          </a:p>
          <a:p>
            <a:r>
              <a:rPr lang="en-GB" sz="2800" dirty="0">
                <a:latin typeface="Comic Sans MS" panose="030F0702030302020204" pitchFamily="66" charset="0"/>
                <a:hlinkClick r:id="rId2"/>
              </a:rPr>
              <a:t>https://www.bbc.co.uk/news/uk-england-devon-49330423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89A343-7CB7-4F97-B588-055745C18824}"/>
              </a:ext>
            </a:extLst>
          </p:cNvPr>
          <p:cNvSpPr txBox="1"/>
          <p:nvPr/>
        </p:nvSpPr>
        <p:spPr>
          <a:xfrm>
            <a:off x="0" y="238539"/>
            <a:ext cx="121920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7030A0"/>
                </a:solidFill>
                <a:latin typeface="Comic Sans MS" panose="030F0702030302020204" pitchFamily="66" charset="0"/>
              </a:rPr>
              <a:t>If you become stuck, read through the Greta Thunberg article for ideas and check the plan. </a:t>
            </a:r>
          </a:p>
          <a:p>
            <a:endParaRPr lang="en-GB" dirty="0"/>
          </a:p>
          <a:p>
            <a:r>
              <a:rPr lang="en-GB" sz="2200" dirty="0">
                <a:hlinkClick r:id="rId3"/>
              </a:rPr>
              <a:t>http://farnboroughprimary.co.uk/wp-content/uploads/2020/04/Shackleton-Newspaper-outline.docx</a:t>
            </a:r>
            <a:endParaRPr lang="en-GB" sz="22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6034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D392EB44-7DF7-4694-8CD1-BA399DBAC1FB}"/>
              </a:ext>
            </a:extLst>
          </p:cNvPr>
          <p:cNvGraphicFramePr>
            <a:graphicFrameLocks noGrp="1"/>
          </p:cNvGraphicFramePr>
          <p:nvPr/>
        </p:nvGraphicFramePr>
        <p:xfrm>
          <a:off x="152400" y="262137"/>
          <a:ext cx="11887200" cy="606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1112">
                  <a:extLst>
                    <a:ext uri="{9D8B030D-6E8A-4147-A177-3AD203B41FA5}">
                      <a16:colId xmlns:a16="http://schemas.microsoft.com/office/drawing/2014/main" val="2763341928"/>
                    </a:ext>
                  </a:extLst>
                </a:gridCol>
                <a:gridCol w="6486088">
                  <a:extLst>
                    <a:ext uri="{9D8B030D-6E8A-4147-A177-3AD203B41FA5}">
                      <a16:colId xmlns:a16="http://schemas.microsoft.com/office/drawing/2014/main" val="2768366347"/>
                    </a:ext>
                  </a:extLst>
                </a:gridCol>
              </a:tblGrid>
              <a:tr h="105285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Physical activity – </a:t>
                      </a:r>
                      <a:r>
                        <a:rPr lang="en-GB" sz="2800" dirty="0">
                          <a:latin typeface="Comic Sans MS" panose="030F0702030302020204" pitchFamily="66" charset="0"/>
                        </a:rPr>
                        <a:t>minimum 30 minutes each day</a:t>
                      </a:r>
                      <a:endParaRPr lang="en-GB" sz="3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Link to resource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467597"/>
                  </a:ext>
                </a:extLst>
              </a:tr>
              <a:tr h="537476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5 a day</a:t>
                      </a:r>
                    </a:p>
                    <a:p>
                      <a:r>
                        <a:rPr lang="en-GB" sz="2000" kern="12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User Name: FPS53 / Password: JFz4XqG7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Comic Sans MS" panose="030F0702030302020204" pitchFamily="66" charset="0"/>
                          <a:hlinkClick r:id="rId2"/>
                        </a:rPr>
                        <a:t>https://player.5-a-day.tv/</a:t>
                      </a:r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5621427"/>
                  </a:ext>
                </a:extLst>
              </a:tr>
              <a:tr h="537476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Joe Wicks – PE sessions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>
                          <a:solidFill>
                            <a:schemeClr val="accent2"/>
                          </a:solidFill>
                          <a:latin typeface="Comic Sans MS" panose="030F0702030302020204" pitchFamily="66" charset="0"/>
                          <a:hlinkClick r:id="rId3"/>
                        </a:rPr>
                        <a:t>https://www.youtube.com/channel/UCAxW1XT0iEJo0TYlRfn6rYQ</a:t>
                      </a:r>
                      <a:endParaRPr lang="en-GB" sz="1500" dirty="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4107390"/>
                  </a:ext>
                </a:extLst>
              </a:tr>
              <a:tr h="537476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Cosmic Kids Yoga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>
                          <a:latin typeface="Comic Sans MS" panose="030F0702030302020204" pitchFamily="66" charset="0"/>
                          <a:hlinkClick r:id="rId4"/>
                        </a:rPr>
                        <a:t>https://www.youtube.com/user/CosmicKidsYoga</a:t>
                      </a:r>
                      <a:endParaRPr lang="en-GB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1532261"/>
                  </a:ext>
                </a:extLst>
              </a:tr>
              <a:tr h="537476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PE Hub Parents Portal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>
                          <a:solidFill>
                            <a:schemeClr val="accent2"/>
                          </a:solidFill>
                          <a:latin typeface="Comic Sans MS" panose="030F0702030302020204" pitchFamily="66" charset="0"/>
                          <a:hlinkClick r:id="rId5"/>
                        </a:rPr>
                        <a:t>https://pehubportal.co.uk/</a:t>
                      </a:r>
                      <a:endParaRPr lang="en-GB" sz="1500" dirty="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3994062"/>
                  </a:ext>
                </a:extLst>
              </a:tr>
              <a:tr h="537476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Go Noodle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omic Sans MS" panose="030F0702030302020204" pitchFamily="66" charset="0"/>
                          <a:hlinkClick r:id="rId6"/>
                        </a:rPr>
                        <a:t>https://www.gonoodle.com/good-energy-at-home-kids-games-and-videos/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52599"/>
                  </a:ext>
                </a:extLst>
              </a:tr>
              <a:tr h="537476">
                <a:tc gridSpan="2"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Go for a walk/run. </a:t>
                      </a:r>
                    </a:p>
                    <a:p>
                      <a:r>
                        <a:rPr lang="en-GB" sz="2800" dirty="0">
                          <a:latin typeface="Comic Sans MS" panose="030F0702030302020204" pitchFamily="66" charset="0"/>
                        </a:rPr>
                        <a:t>You must go with an adult from your home and make sure you stay 2 metres away from other people.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3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6374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66609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446</Words>
  <Application>Microsoft Office PowerPoint</Application>
  <PresentationFormat>Widescreen</PresentationFormat>
  <Paragraphs>71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Atkinson</dc:creator>
  <cp:lastModifiedBy>Emily Akkermans</cp:lastModifiedBy>
  <cp:revision>16</cp:revision>
  <dcterms:created xsi:type="dcterms:W3CDTF">2020-03-26T08:34:53Z</dcterms:created>
  <dcterms:modified xsi:type="dcterms:W3CDTF">2020-04-14T09:51:27Z</dcterms:modified>
</cp:coreProperties>
</file>