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4" r:id="rId7"/>
    <p:sldId id="265" r:id="rId8"/>
    <p:sldId id="272" r:id="rId9"/>
    <p:sldId id="270" r:id="rId10"/>
    <p:sldId id="271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7327-0F66-47C6-8612-657D895CD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ED9D3-AC97-47CD-B456-4D78C60B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D060-F218-4FC4-9E1A-F3FB322C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03B65-4721-4180-9DDD-99BBD767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3F4B-A5F4-40B1-A9E9-6FE9F620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7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BC14-6AD3-4C76-A114-DE09E5EE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FF990-9ABF-4839-BAC9-F1D371E27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B72C-12AB-4C5D-9B33-A6670A1F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9C3D-E27B-4A06-BFF9-7E5B319E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2268-4654-4860-A999-DDE8C6C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C5768-CF3F-4D8C-8159-B131A581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4BF0A-78FE-4956-ACDA-3B719B67C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4DDA-8748-485A-AE77-34D7F693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3A97-5935-4749-9DEB-07414B6A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C712-4DAF-405C-9A9C-0F284D0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0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0B1B-EBE2-4167-BB6A-6B5F2937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8BE92-EDA2-4C6F-BC3A-7D253239B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636B6-EE4A-462B-AF71-8AB1601C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89A5C-F46F-499E-8AB6-4178D07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0C75-DAE4-46C1-A200-FFC3C4D5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2AF9-A9C5-4043-81D9-1EB1CEF6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D1BC9-F796-4333-B296-EC8F2213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013EB-FFA5-4E70-B7FD-18577DBD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01DC-1907-4D85-AB8A-F155D8AF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6CC26-030C-465F-A6F7-7C33AB07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C619-B886-494A-B8D8-936777F9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E41E-3DFB-4B78-9535-5CBEC3EF9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2784-6062-4ADA-BCDF-287A9F12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CF7E-CFA8-42A5-BF98-D10850BD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FFA7-E3F9-44E4-BAAA-EC0B7DEA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9D385-07F9-42A4-ABD6-8430097A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7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8F70-AA46-4B4E-AA53-F849F4B6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F62BB-C92A-4A56-BE42-D8CAFC13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AB85-92EE-4A36-9B7E-6D129B9E2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119B3-B48E-40A0-8F4C-7E6FF4360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EBDA5-9B59-40B9-BD1A-0B79BCD1D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78C37-8BA0-49A1-9AF7-6A7593AF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33B71-DF03-4C1E-9AD8-B8692565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33CF-338F-49DF-962F-E75ED96D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1B94-0A89-418D-BBC7-308499EB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71BD1-C7CB-4D19-A236-C4109C6E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66BE0-0607-4B3C-A71E-76DD210B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71F99-4662-4F55-BE7C-31E71014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4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5F8E7-3CBB-4077-A58E-CA5291DD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F5F6F-AEB5-4E8F-A790-5C2EBC1E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83853-0630-4FAD-BBFA-80F144EC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3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E348-AC06-49D2-B927-6F7CB3F6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CFB3-DBB4-4243-8765-D1410583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770CE-ABF9-49D6-A768-5B8F5FDFA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94D43-327D-44DA-AD2C-179130DF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2663D-659E-4DCF-ADDD-278476C7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5B2DC-7CBF-4951-806C-48C0AD46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7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62EF-ADEF-449B-89BF-89FC6229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DA212-C80E-42A7-8A50-04FEE4CD5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65A60-2F58-486A-8CF8-EC4B26AC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FB862-BD01-4376-85DD-75AE70A9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D581D-FCA6-4A34-8EF4-DB78BBEA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B91B5-46F5-474E-ABA1-07ECF298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1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64280-D4BB-4B7B-B596-C901A986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A9A8-3017-4FFF-B167-1FB8224B9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BA3E3-8742-4DAC-817A-0CFC39B0C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CFB4-DC40-41B5-AF58-3856A3B018BB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2863C-6F39-4254-8EAA-2905E3759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1F80-484C-4CC0-B945-88FB72E60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8F01-994E-414D-B475-7C3A8B948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thsframe.co.uk/en/resources/resource/366/interactive-maths-qui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Shackleton-Newspaper-outline.docx" TargetMode="External"/><Relationship Id="rId2" Type="http://schemas.openxmlformats.org/officeDocument/2006/relationships/hyperlink" Target="https://www.bbc.co.uk/news/uk-england-devon-4933042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99561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09B7C-4757-4B5F-9D76-AA7E861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2381" cy="2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4C115-659B-4869-84D8-D9357A0F9E62}"/>
              </a:ext>
            </a:extLst>
          </p:cNvPr>
          <p:cNvSpPr txBox="1"/>
          <p:nvPr/>
        </p:nvSpPr>
        <p:spPr>
          <a:xfrm>
            <a:off x="227044" y="2547256"/>
            <a:ext cx="117379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Design a new animal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0" indent="-571500">
              <a:buFontTx/>
              <a:buChar char="-"/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Draw a picture of the animal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Draw a picture of the habitat it lives in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Label the features of the animal that makes it well suited to its habitat</a:t>
            </a: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(On the next page are things to consider about your animal)</a:t>
            </a:r>
          </a:p>
        </p:txBody>
      </p:sp>
    </p:spTree>
    <p:extLst>
      <p:ext uri="{BB962C8B-B14F-4D97-AF65-F5344CB8AC3E}">
        <p14:creationId xmlns:p14="http://schemas.microsoft.com/office/powerpoint/2010/main" val="213572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300659"/>
            <a:ext cx="11473070" cy="592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Questions to consider</a:t>
            </a:r>
          </a:p>
          <a:p>
            <a:pPr marL="0" indent="0">
              <a:buNone/>
            </a:pPr>
            <a:endParaRPr lang="en-GB" sz="3600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What covers the skin – fur, scales, shell?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How tall/small is the animal?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How many arms or legs?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How big are the eyes, ears, nose?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How do the animals communicate?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Do they live alone, in pairs or in packs?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Do they need to adapt to changing seasons?</a:t>
            </a:r>
          </a:p>
        </p:txBody>
      </p:sp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60357"/>
              </p:ext>
            </p:extLst>
          </p:nvPr>
        </p:nvGraphicFramePr>
        <p:xfrm>
          <a:off x="181762" y="2053516"/>
          <a:ext cx="1182847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1629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706847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Work from CGP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33163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 </a:t>
                      </a:r>
                    </a:p>
                    <a:p>
                      <a:r>
                        <a:rPr lang="en-US" sz="1800" dirty="0">
                          <a:latin typeface="Comic Sans MS" panose="030F0702030302020204" pitchFamily="66" charset="0"/>
                          <a:hlinkClick r:id="rId2"/>
                        </a:rPr>
                        <a:t>https://mathsframe.co.uk/en/resources/resource/366/interactive-maths-quiz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800" dirty="0">
                          <a:latin typeface="Comic Sans MS" panose="030F0702030302020204" pitchFamily="66" charset="0"/>
                        </a:rPr>
                        <a:t>Find some Shape games to play to practice your knowledge about shape.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CF054D2-55D8-444E-9CEC-19935D784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59635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CGP Grammar and Punctuation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19637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Comprehension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DC328-0D7D-4389-8D73-E1D6AD1B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1213755" y="53885"/>
            <a:ext cx="9514116" cy="67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8A665-1FCE-4C89-A798-8EA2200E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864C6-0B97-474C-987E-720A51CFC776}"/>
              </a:ext>
            </a:extLst>
          </p:cNvPr>
          <p:cNvSpPr txBox="1"/>
          <p:nvPr/>
        </p:nvSpPr>
        <p:spPr>
          <a:xfrm>
            <a:off x="215523" y="1413339"/>
            <a:ext cx="116186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I would like you to write a newspaper article about Shackleton setting off on his adventure. We will write this over 3 days. </a:t>
            </a: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to create some quotes to use in your article and plan the sections you will write.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On the next page, I have provided some ideas for people you could create quotes for.</a:t>
            </a:r>
          </a:p>
        </p:txBody>
      </p:sp>
    </p:spTree>
    <p:extLst>
      <p:ext uri="{BB962C8B-B14F-4D97-AF65-F5344CB8AC3E}">
        <p14:creationId xmlns:p14="http://schemas.microsoft.com/office/powerpoint/2010/main" val="183270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E02310-C9CA-416A-A6B9-BBFE4F8353F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F8518-99C2-4920-AF25-5E089EC16555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CF1C8-92B9-4C49-96FB-FB96ACE65693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3361C-5186-4834-A6A8-8C0F0FFFFB07}"/>
              </a:ext>
            </a:extLst>
          </p:cNvPr>
          <p:cNvSpPr txBox="1"/>
          <p:nvPr/>
        </p:nvSpPr>
        <p:spPr>
          <a:xfrm>
            <a:off x="19878" y="0"/>
            <a:ext cx="1217212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Ideas for people you could create quotes for: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chemeClr val="tx2"/>
                </a:solidFill>
                <a:latin typeface="Comic Sans MS" panose="030F0702030302020204" pitchFamily="66" charset="0"/>
              </a:rPr>
              <a:t>Shackleton – he will say what a great honour it is</a:t>
            </a: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chemeClr val="tx2"/>
                </a:solidFill>
                <a:latin typeface="Comic Sans MS" panose="030F0702030302020204" pitchFamily="66" charset="0"/>
              </a:rPr>
              <a:t>Young boy on quay – will want to grow up to explore</a:t>
            </a: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chemeClr val="tx2"/>
                </a:solidFill>
                <a:latin typeface="Comic Sans MS" panose="030F0702030302020204" pitchFamily="66" charset="0"/>
              </a:rPr>
              <a:t>An old man – proud</a:t>
            </a: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chemeClr val="tx2"/>
                </a:solidFill>
                <a:latin typeface="Comic Sans MS" panose="030F0702030302020204" pitchFamily="66" charset="0"/>
              </a:rPr>
              <a:t>Member of crew’s family – worried about danger</a:t>
            </a: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chemeClr val="tx2"/>
                </a:solidFill>
                <a:latin typeface="Comic Sans MS" panose="030F0702030302020204" pitchFamily="66" charset="0"/>
              </a:rPr>
              <a:t>Soldier – thinks they should be going to war</a:t>
            </a: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rgbClr val="7030A0"/>
                </a:solidFill>
                <a:latin typeface="Comic Sans MS" panose="030F0702030302020204" pitchFamily="66" charset="0"/>
              </a:rPr>
              <a:t>Who else can you create a quote for?</a:t>
            </a:r>
          </a:p>
          <a:p>
            <a:pPr>
              <a:spcAft>
                <a:spcPts val="1800"/>
              </a:spcAft>
            </a:pPr>
            <a:r>
              <a:rPr lang="en-GB" sz="3400" dirty="0">
                <a:solidFill>
                  <a:srgbClr val="7030A0"/>
                </a:solidFill>
                <a:latin typeface="Comic Sans MS" panose="030F0702030302020204" pitchFamily="66" charset="0"/>
              </a:rPr>
              <a:t>Can you write a quote showing an accent? E.g. What’s ‘e up ta? We is mighty concerned about ‘is chances.</a:t>
            </a:r>
          </a:p>
        </p:txBody>
      </p:sp>
    </p:spTree>
    <p:extLst>
      <p:ext uri="{BB962C8B-B14F-4D97-AF65-F5344CB8AC3E}">
        <p14:creationId xmlns:p14="http://schemas.microsoft.com/office/powerpoint/2010/main" val="303237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C89D3-831F-4D21-907F-F37426B0ABFC}"/>
              </a:ext>
            </a:extLst>
          </p:cNvPr>
          <p:cNvSpPr txBox="1"/>
          <p:nvPr/>
        </p:nvSpPr>
        <p:spPr>
          <a:xfrm>
            <a:off x="657726" y="4375981"/>
            <a:ext cx="1087654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about Greta Thunberg Setting off across Atlantic</a:t>
            </a:r>
            <a:endParaRPr lang="en-GB" sz="2800" dirty="0">
              <a:solidFill>
                <a:srgbClr val="0563C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https://www.bbc.co.uk/news/uk-england-devon-49330423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9A343-7CB7-4F97-B588-055745C18824}"/>
              </a:ext>
            </a:extLst>
          </p:cNvPr>
          <p:cNvSpPr txBox="1"/>
          <p:nvPr/>
        </p:nvSpPr>
        <p:spPr>
          <a:xfrm>
            <a:off x="0" y="238539"/>
            <a:ext cx="1219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Plan what you will write about</a:t>
            </a: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You can the ideas from the link below to help you. </a:t>
            </a:r>
          </a:p>
          <a:p>
            <a:endParaRPr lang="en-GB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Remember, you can add ideas or remove ideas. Make the article interesting for you.</a:t>
            </a:r>
          </a:p>
          <a:p>
            <a:endParaRPr lang="en-GB" dirty="0"/>
          </a:p>
          <a:p>
            <a:r>
              <a:rPr lang="en-GB" sz="2200" dirty="0">
                <a:hlinkClick r:id="rId3"/>
              </a:rPr>
              <a:t>http://farnboroughprimary.co.uk/wp-content/uploads/2020/04/Shackleton-Newspaper-outline.docx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3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549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Emily Akkermans</cp:lastModifiedBy>
  <cp:revision>16</cp:revision>
  <dcterms:created xsi:type="dcterms:W3CDTF">2020-03-26T08:34:49Z</dcterms:created>
  <dcterms:modified xsi:type="dcterms:W3CDTF">2020-04-14T09:44:30Z</dcterms:modified>
</cp:coreProperties>
</file>