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69" r:id="rId7"/>
    <p:sldId id="264" r:id="rId8"/>
    <p:sldId id="265" r:id="rId9"/>
    <p:sldId id="270" r:id="rId10"/>
    <p:sldId id="26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B9FF-9309-48E2-A006-2FA746B0B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6596C-6683-45E3-ADA1-F7344521B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59184-DAEC-411C-A2AC-236466C7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47C03-6D89-4C69-96DC-67C49097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1FDBA-E87E-4D4D-883A-72AAB50D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8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4471-A59F-456B-9C30-4F20E2B3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76B95-CECD-42FA-9433-FC78D364F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5828C-20F8-4CDA-B974-49B6E060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54B46-CD12-404D-9A59-8951A6D4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54CA6-51FC-4E04-9510-58AE7C6D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7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1D7536-8359-44C0-9A65-C2FD8A6AB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07D67-6ABF-498D-BF8F-1EA4E6402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189C3-B194-4B78-8971-5B6F6785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832-E127-47E1-AEC3-B39BC687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C2A12-7EB6-4724-949E-D17483F6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65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B471-8EC8-4FF3-A6A7-B7EC8E37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B09B-514C-44FD-B08E-2B3B9E874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11FC1-BA4B-47D1-B47F-77E6BF80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053C1-F792-4047-88AA-5C958215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72F8D-1AEC-4BCF-A45E-7F214BBC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8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D606-9B6C-48DA-9B9C-FA06F5A0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72670-BAC8-42E2-8678-00847C2B2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42D60-BF8D-48F0-AA95-ED09E08D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3CDB2-2459-4CD5-B1AA-FA9B10F1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442A-AA34-4D70-980A-1516916D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CEDF-1208-4219-8852-289D1008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8FBF-06ED-43E6-9260-F0EE8005A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DDB6C-AF40-43DA-8D52-471DA1927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58851-BADB-42EB-B0FE-6F49A3D1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783CF-E809-4107-8424-A495E89B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221A5-FE69-44C2-AF22-5E9CF982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1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8ED6-CAF5-44E3-B791-927B689F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91148-42CA-43D5-B32B-7E00307F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FEE0D-3339-4165-B18D-CB4F1C2E5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2235B-B354-409F-901B-F78B78109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252FB-6D9B-45C9-937D-B6FEE09B4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2016B-C42B-4220-8BEE-51A154C5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64D7F-B4D9-4240-BD9D-AECDA635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BDF0D-3CDA-4515-B92D-DF589F43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6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7BCE-6C28-4E80-8719-65BD083D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92C5B-79E5-4900-889F-67E26C75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92A4E-D6F0-4881-BC23-F30CDC70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78E18-4DDF-4F77-A6B7-ACC88809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3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8785A-A9E6-43D8-B92E-A9EF46C0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D7952-C96A-4012-85AB-F95F7AEF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0F5C6-A339-4E43-B213-3201CF23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0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57FD-E27E-4E9D-99C7-F6673523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FA75-38CA-4847-B13B-4FB5B6C77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6E553-947B-4C2D-8270-71EDAAD57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2230E-674A-4806-AF98-13497521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0CA3E-FC7A-4682-A16B-D49990BD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10519-7CAD-4DF7-A442-D5AC0743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33FA-11D3-4AA4-91AA-49D1929D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A0F9F-D3C6-4650-8401-C34B18708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E1F99-1A0F-4914-AD27-CFBF2876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82474-EC22-49E4-892B-EB7E4926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73DD9-11B2-4FEC-BCE7-CF470288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72174-325F-4DC4-A5E5-34CC7C37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7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C2015-057E-460A-8816-98370C6C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454F-BC82-4213-8963-62555633E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175DF-0522-4CE1-9E7D-EC1D45DFA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16C7B-46AE-404F-8476-A747F1AADDA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34C5-37B2-4972-BCFB-D2D6B1F86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AFEE-5BB2-4624-8A4E-FB1BB56CF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sounds/play/p07f45x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frame.co.uk/en/resources/resource/366/interactive-maths-quiz" TargetMode="External"/><Relationship Id="rId2" Type="http://schemas.openxmlformats.org/officeDocument/2006/relationships/hyperlink" Target="http://farnboroughprimary.co.uk/wp-content/uploads/2020/03/Maths-SATs-questions-link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uk-england-devon-4933042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83098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6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B09B7C-4757-4B5F-9D76-AA7E861E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2381" cy="24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4C115-659B-4869-84D8-D9357A0F9E62}"/>
              </a:ext>
            </a:extLst>
          </p:cNvPr>
          <p:cNvSpPr txBox="1"/>
          <p:nvPr/>
        </p:nvSpPr>
        <p:spPr>
          <a:xfrm>
            <a:off x="128588" y="2400000"/>
            <a:ext cx="120634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Sign up for a BBC account (ask your parent to do so)</a:t>
            </a:r>
          </a:p>
          <a:p>
            <a:pPr marL="742950" indent="-742950">
              <a:buAutoNum type="arabicPeriod"/>
            </a:pPr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Listen to this explanation by David Attenborough of evolution: </a:t>
            </a:r>
            <a:r>
              <a:rPr lang="en-GB" sz="3600" dirty="0">
                <a:hlinkClick r:id="rId3"/>
              </a:rPr>
              <a:t>https://www.bbc.co.uk/sounds/play/p07f45xx</a:t>
            </a:r>
            <a:endParaRPr lang="en-GB" sz="3600" dirty="0"/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Whilst listening, think and sketch some ideas for a new animal. You will be creating an information sheet tomorrow.</a:t>
            </a:r>
          </a:p>
          <a:p>
            <a:pPr marL="742950" indent="-742950">
              <a:buAutoNum type="arabicPeriod"/>
            </a:pPr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2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62869"/>
              </p:ext>
            </p:extLst>
          </p:nvPr>
        </p:nvGraphicFramePr>
        <p:xfrm>
          <a:off x="181762" y="1876662"/>
          <a:ext cx="1182847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313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647163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SATs style question – try an arithmetic set of questions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http://farnboroughprimary.co.uk/wp-content/uploads/2020/03/Maths-SATs-questions-links.docx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37855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Frame Interactive 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Comic Sans MS" panose="030F0702030302020204" pitchFamily="66" charset="0"/>
                        </a:rPr>
                        <a:t>Username: Farnborough / Password: Farnborough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Comic Sans MS" panose="030F0702030302020204" pitchFamily="66" charset="0"/>
                        <a:hlinkClick r:id="rId3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omic Sans MS" panose="030F0702030302020204" pitchFamily="66" charset="0"/>
                          <a:hlinkClick r:id="rId3"/>
                        </a:rPr>
                        <a:t>https://mathsframe.co.uk/en/resources/resource/366/interactive-maths-quiz</a:t>
                      </a:r>
                      <a:endParaRPr lang="en-US" sz="1500" dirty="0">
                        <a:latin typeface="Comic Sans MS" panose="030F0702030302020204" pitchFamily="66" charset="0"/>
                      </a:endParaRP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Times Table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B7561E6-1837-4B48-9D52-3BE7C01F9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75974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Nelson Grammar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97225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CGP Poetry and Non-fiction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1293" r="9524" b="15782"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6530" r="4422" b="9252"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/>
          <a:stretch/>
        </p:blipFill>
        <p:spPr>
          <a:xfrm>
            <a:off x="850231" y="0"/>
            <a:ext cx="9994232" cy="68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1DC328-0D7D-4389-8D73-E1D6AD1B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>
          <a:xfrm>
            <a:off x="1213755" y="53885"/>
            <a:ext cx="9514116" cy="67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315616"/>
            <a:ext cx="11830050" cy="5617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As people lined the docks, they were filled with excitement, pride and wonder.</a:t>
            </a:r>
          </a:p>
          <a:p>
            <a:pPr marL="0" indent="0" algn="ctr">
              <a:buNone/>
            </a:pP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5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Why are people fascinated by explorers and adventurers?</a:t>
            </a:r>
            <a:endParaRPr lang="en-GB" sz="48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8A665-1FCE-4C89-A798-8EA2200E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6472" cy="11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0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68671-C3BC-4529-BA21-383677E20F2F}"/>
              </a:ext>
            </a:extLst>
          </p:cNvPr>
          <p:cNvSpPr txBox="1"/>
          <p:nvPr/>
        </p:nvSpPr>
        <p:spPr>
          <a:xfrm>
            <a:off x="449179" y="529389"/>
            <a:ext cx="1087654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report below:</a:t>
            </a:r>
          </a:p>
          <a:p>
            <a:endParaRPr lang="en-GB" sz="3200" dirty="0">
              <a:solidFill>
                <a:srgbClr val="0563C1"/>
              </a:solidFill>
              <a:latin typeface="Comic Sans MS" panose="030F0702030302020204" pitchFamily="66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3200" dirty="0">
                <a:solidFill>
                  <a:srgbClr val="0563C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about Greta Thunberg Setting off across Atlantic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  <a:hlinkClick r:id="rId2"/>
            </a:endParaRPr>
          </a:p>
          <a:p>
            <a:r>
              <a:rPr lang="en-GB" sz="3200" dirty="0">
                <a:latin typeface="Comic Sans MS" panose="030F0702030302020204" pitchFamily="66" charset="0"/>
                <a:hlinkClick r:id="rId2"/>
              </a:rPr>
              <a:t>https://www.bbc.co.uk/news/uk-england-devon-49330423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3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341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Emily Akkermans</cp:lastModifiedBy>
  <cp:revision>10</cp:revision>
  <dcterms:created xsi:type="dcterms:W3CDTF">2020-03-26T08:34:43Z</dcterms:created>
  <dcterms:modified xsi:type="dcterms:W3CDTF">2020-04-14T08:44:43Z</dcterms:modified>
</cp:coreProperties>
</file>