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BB2C-8323-4B45-8D88-39E3A707F344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D891-BDC3-4BD7-95C2-6413E4F1E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52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BB2C-8323-4B45-8D88-39E3A707F344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D891-BDC3-4BD7-95C2-6413E4F1E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25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BB2C-8323-4B45-8D88-39E3A707F344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D891-BDC3-4BD7-95C2-6413E4F1E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BB2C-8323-4B45-8D88-39E3A707F344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D891-BDC3-4BD7-95C2-6413E4F1E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57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BB2C-8323-4B45-8D88-39E3A707F344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D891-BDC3-4BD7-95C2-6413E4F1E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461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BB2C-8323-4B45-8D88-39E3A707F344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D891-BDC3-4BD7-95C2-6413E4F1E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16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BB2C-8323-4B45-8D88-39E3A707F344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D891-BDC3-4BD7-95C2-6413E4F1E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8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BB2C-8323-4B45-8D88-39E3A707F344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D891-BDC3-4BD7-95C2-6413E4F1E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12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BB2C-8323-4B45-8D88-39E3A707F344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D891-BDC3-4BD7-95C2-6413E4F1E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87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BB2C-8323-4B45-8D88-39E3A707F344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D891-BDC3-4BD7-95C2-6413E4F1E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7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BB2C-8323-4B45-8D88-39E3A707F344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D891-BDC3-4BD7-95C2-6413E4F1E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35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BB2C-8323-4B45-8D88-39E3A707F344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6D891-BDC3-4BD7-95C2-6413E4F1EB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21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the writing tasks for </a:t>
            </a:r>
            <a:r>
              <a:rPr lang="en-GB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3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eek 3 </a:t>
            </a:r>
            <a:endParaRPr lang="en-GB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Over the next two weeks, you will have a virtual teacher, Jo, who will guide you through the activities.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focus is on a story called, ‘The King of Fishes’, which is a wishing tale.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instructions carefully to help you complete the tasks. 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3" t="17659" r="25595" b="38095"/>
          <a:stretch/>
        </p:blipFill>
        <p:spPr bwMode="auto">
          <a:xfrm>
            <a:off x="1475656" y="3284984"/>
            <a:ext cx="6560459" cy="32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1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9" t="13690" r="14439" b="9523"/>
          <a:stretch/>
        </p:blipFill>
        <p:spPr bwMode="auto">
          <a:xfrm>
            <a:off x="0" y="-9196"/>
            <a:ext cx="5868144" cy="686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996787" y="836712"/>
            <a:ext cx="3147213" cy="15011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576570" y="987114"/>
            <a:ext cx="2056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is the question asking you to do?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981648" y="3933056"/>
            <a:ext cx="3147213" cy="15011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561431" y="4083458"/>
            <a:ext cx="2056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do you know the question wants you to subtract?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1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556" r="13658" b="47817"/>
          <a:stretch/>
        </p:blipFill>
        <p:spPr bwMode="auto">
          <a:xfrm>
            <a:off x="0" y="0"/>
            <a:ext cx="9128861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804588" y="3933056"/>
            <a:ext cx="3147213" cy="1501135"/>
          </a:xfrm>
          <a:prstGeom prst="wedgeEllipseCallout">
            <a:avLst>
              <a:gd name="adj1" fmla="val 20988"/>
              <a:gd name="adj2" fmla="val -99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384371" y="4083458"/>
            <a:ext cx="2056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do you work out a subtraction with a missing number?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6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616" y="-315416"/>
            <a:ext cx="3898776" cy="1143000"/>
          </a:xfrm>
        </p:spPr>
        <p:txBody>
          <a:bodyPr>
            <a:normAutofit/>
          </a:bodyPr>
          <a:lstStyle/>
          <a:p>
            <a:r>
              <a:rPr lang="en-GB" sz="1800" dirty="0" smtClean="0"/>
              <a:t>Practice Questions</a:t>
            </a:r>
            <a:endParaRPr lang="en-GB" sz="1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3" t="9921" r="14104" b="10119"/>
          <a:stretch/>
        </p:blipFill>
        <p:spPr bwMode="auto">
          <a:xfrm>
            <a:off x="251520" y="476672"/>
            <a:ext cx="8676456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29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2" t="10714" r="11650" b="19246"/>
          <a:stretch/>
        </p:blipFill>
        <p:spPr bwMode="auto">
          <a:xfrm>
            <a:off x="179512" y="0"/>
            <a:ext cx="85689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764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7" t="14881" r="13100" b="17262"/>
          <a:stretch/>
        </p:blipFill>
        <p:spPr bwMode="auto">
          <a:xfrm>
            <a:off x="87085" y="0"/>
            <a:ext cx="8877403" cy="686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620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95" y="1"/>
            <a:ext cx="8919201" cy="686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116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369"/>
            <a:ext cx="9144000" cy="61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368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754"/>
            <a:ext cx="7344816" cy="675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180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95"/>
            <a:ext cx="9040909" cy="48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013176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 the next slides you can use the information you have read to answer the questions and complete the activities.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73684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8" y="1052736"/>
            <a:ext cx="8681910" cy="480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57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en-GB" sz="6600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4</a:t>
            </a:r>
            <a:endParaRPr lang="en-GB" sz="6600" b="1" u="sng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0" y="1052736"/>
            <a:ext cx="847189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111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2" y="1412776"/>
            <a:ext cx="863091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59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7962"/>
            <a:ext cx="6696744" cy="66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565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1844823"/>
            <a:ext cx="9110664" cy="31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07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37302" r="23810" b="7738"/>
          <a:stretch/>
        </p:blipFill>
        <p:spPr bwMode="auto">
          <a:xfrm>
            <a:off x="251520" y="404664"/>
            <a:ext cx="864096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0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17856" r="24033" b="6251"/>
          <a:stretch/>
        </p:blipFill>
        <p:spPr bwMode="auto">
          <a:xfrm>
            <a:off x="539552" y="332656"/>
            <a:ext cx="806489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8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23810" r="23140" b="6251"/>
          <a:stretch/>
        </p:blipFill>
        <p:spPr bwMode="auto">
          <a:xfrm>
            <a:off x="395536" y="404664"/>
            <a:ext cx="849694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9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2" t="16468" r="22024" b="13294"/>
          <a:stretch/>
        </p:blipFill>
        <p:spPr bwMode="auto">
          <a:xfrm>
            <a:off x="683568" y="692696"/>
            <a:ext cx="784887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6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for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Discovery – Children to work independently.</a:t>
            </a:r>
          </a:p>
          <a:p>
            <a:r>
              <a:rPr lang="en-GB" dirty="0" smtClean="0"/>
              <a:t>Share – This page shows you different ways the discovery question could have been answered.</a:t>
            </a:r>
          </a:p>
          <a:p>
            <a:r>
              <a:rPr lang="en-GB" dirty="0" smtClean="0"/>
              <a:t>Think Together – Complete and then discuss with an adult to consolidate and deepen understanding.</a:t>
            </a:r>
            <a:endParaRPr lang="en-GB" dirty="0"/>
          </a:p>
          <a:p>
            <a:r>
              <a:rPr lang="en-GB" dirty="0" smtClean="0"/>
              <a:t>Practice – children practice the skills they have learnt. Please complete 2 of the 3 slides of practice. (Pick the 2 pages you think will challenge you the most!)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8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348" y="-243408"/>
            <a:ext cx="914400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Lesson 14 – WALT: Subtract 2 4-digit numbers.</a:t>
            </a:r>
            <a:endParaRPr lang="en-GB" sz="3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4" t="14881" r="11651" b="9127"/>
          <a:stretch/>
        </p:blipFill>
        <p:spPr bwMode="auto">
          <a:xfrm>
            <a:off x="0" y="551204"/>
            <a:ext cx="5660572" cy="630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5783439" y="1052736"/>
            <a:ext cx="3147213" cy="1501135"/>
          </a:xfrm>
          <a:prstGeom prst="wedgeEllipseCallout">
            <a:avLst>
              <a:gd name="adj1" fmla="val -64414"/>
              <a:gd name="adj2" fmla="val 41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72082" y="1341638"/>
            <a:ext cx="2127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can you draw the bar model for this question?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966847" y="3654563"/>
            <a:ext cx="3147213" cy="1501135"/>
          </a:xfrm>
          <a:prstGeom prst="wedgeEllipseCallout">
            <a:avLst>
              <a:gd name="adj1" fmla="val -63974"/>
              <a:gd name="adj2" fmla="val 477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476848" y="3869669"/>
            <a:ext cx="2127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can you use  the bar model to help you work out the answer?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04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5724128" y="1196752"/>
            <a:ext cx="3147213" cy="15011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303911" y="1347154"/>
            <a:ext cx="2056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does the column method of subtraction work?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759905" y="3432478"/>
            <a:ext cx="3147213" cy="15011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056852" y="3582880"/>
            <a:ext cx="2680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do the place value counters tell you about the digits in the calculation?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3" t="12500" r="10089" b="8730"/>
          <a:stretch/>
        </p:blipFill>
        <p:spPr bwMode="auto">
          <a:xfrm>
            <a:off x="29028" y="0"/>
            <a:ext cx="547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41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254</Words>
  <Application>Microsoft Office PowerPoint</Application>
  <PresentationFormat>On-screen Show (4:3)</PresentationFormat>
  <Paragraphs>20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Welcome to the writing tasks for week 3 </vt:lpstr>
      <vt:lpstr>Day 4</vt:lpstr>
      <vt:lpstr>PowerPoint Presentation</vt:lpstr>
      <vt:lpstr>PowerPoint Presentation</vt:lpstr>
      <vt:lpstr>PowerPoint Presentation</vt:lpstr>
      <vt:lpstr>PowerPoint Presentation</vt:lpstr>
      <vt:lpstr>Notes for Maths</vt:lpstr>
      <vt:lpstr>Lesson 14 – WALT: Subtract 2 4-digit numbers.</vt:lpstr>
      <vt:lpstr>PowerPoint Presentation</vt:lpstr>
      <vt:lpstr>PowerPoint Presentation</vt:lpstr>
      <vt:lpstr>PowerPoint Presentation</vt:lpstr>
      <vt:lpstr>Practice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4</cp:revision>
  <dcterms:created xsi:type="dcterms:W3CDTF">2020-04-16T10:04:16Z</dcterms:created>
  <dcterms:modified xsi:type="dcterms:W3CDTF">2020-04-16T10:36:11Z</dcterms:modified>
</cp:coreProperties>
</file>