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0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7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6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1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6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5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C182-FF6A-4095-A0E3-2F2B7C9ED64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D825-E7CE-4635-936F-AC38B5C7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4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 writing tasks for </a:t>
            </a:r>
            <a:r>
              <a:rPr lang="en-GB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 3 </a:t>
            </a:r>
            <a:endParaRPr lang="en-GB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next two weeks, you will have a virtual teacher, Jo, who will guide you through the activities.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focus is on a story called, ‘The King of Fishes’, which is a wishing tale.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instructions carefully to help you complete the tasks.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17659" r="25595" b="38095"/>
          <a:stretch/>
        </p:blipFill>
        <p:spPr bwMode="auto">
          <a:xfrm>
            <a:off x="1475656" y="3284984"/>
            <a:ext cx="6560459" cy="32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1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-315416"/>
            <a:ext cx="3898776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Practice Questions</a:t>
            </a:r>
            <a:endParaRPr lang="en-GB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2" t="9524" r="6184" b="12104"/>
          <a:stretch/>
        </p:blipFill>
        <p:spPr bwMode="auto">
          <a:xfrm>
            <a:off x="251520" y="404664"/>
            <a:ext cx="864096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62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1" t="10516" r="4957" b="14285"/>
          <a:stretch/>
        </p:blipFill>
        <p:spPr bwMode="auto">
          <a:xfrm>
            <a:off x="107504" y="1"/>
            <a:ext cx="8892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5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3" t="9721" r="6407" b="8136"/>
          <a:stretch/>
        </p:blipFill>
        <p:spPr bwMode="auto">
          <a:xfrm>
            <a:off x="251520" y="-2"/>
            <a:ext cx="8732664" cy="68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54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100" dirty="0" smtClean="0"/>
              <a:t>Enjoy reading these funny facts  on Viking beliefs from the Horrible Histories team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0109"/>
            <a:ext cx="8064896" cy="54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43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85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" y="1"/>
            <a:ext cx="9124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" y="0"/>
            <a:ext cx="9186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8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10"/>
            <a:ext cx="8424935" cy="68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95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3" y="404664"/>
            <a:ext cx="917621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3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en-GB" sz="6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  <a:endParaRPr lang="en-GB" sz="66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16270" r="31953" b="6250"/>
          <a:stretch/>
        </p:blipFill>
        <p:spPr bwMode="auto">
          <a:xfrm>
            <a:off x="323528" y="116632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7262" r="26263" b="6249"/>
          <a:stretch/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6191" r="25260" b="23413"/>
          <a:stretch/>
        </p:blipFill>
        <p:spPr bwMode="auto">
          <a:xfrm>
            <a:off x="323528" y="260648"/>
            <a:ext cx="8496944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8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0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4408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Lesson 13 – WALT: Add 2 4-digit numbers continued.</a:t>
            </a:r>
            <a:endParaRPr lang="en-GB" sz="3600" dirty="0"/>
          </a:p>
        </p:txBody>
      </p:sp>
      <p:sp>
        <p:nvSpPr>
          <p:cNvPr id="9" name="Oval Callout 8"/>
          <p:cNvSpPr/>
          <p:nvPr/>
        </p:nvSpPr>
        <p:spPr>
          <a:xfrm>
            <a:off x="5996787" y="5342190"/>
            <a:ext cx="3147213" cy="1535975"/>
          </a:xfrm>
          <a:prstGeom prst="wedgeEllipseCallout">
            <a:avLst>
              <a:gd name="adj1" fmla="val -63974"/>
              <a:gd name="adj2" fmla="val 40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10317" r="12320" b="10472"/>
          <a:stretch/>
        </p:blipFill>
        <p:spPr bwMode="auto">
          <a:xfrm>
            <a:off x="0" y="1083756"/>
            <a:ext cx="5727358" cy="57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0133" y="5787011"/>
            <a:ext cx="27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methods could you use?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105048" y="2026605"/>
            <a:ext cx="3147213" cy="1501135"/>
          </a:xfrm>
          <a:prstGeom prst="wedgeEllipseCallout">
            <a:avLst>
              <a:gd name="adj1" fmla="val -64414"/>
              <a:gd name="adj2" fmla="val 4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93691" y="2315507"/>
            <a:ext cx="212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question asking you to do?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020305" y="3610799"/>
            <a:ext cx="3147213" cy="1501135"/>
          </a:xfrm>
          <a:prstGeom prst="wedgeEllipseCallout">
            <a:avLst>
              <a:gd name="adj1" fmla="val -63974"/>
              <a:gd name="adj2" fmla="val 47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530306" y="3825905"/>
            <a:ext cx="212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write down the number sentence?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595938" y="476672"/>
            <a:ext cx="3512614" cy="1501135"/>
          </a:xfrm>
          <a:prstGeom prst="wedgeEllipseCallout">
            <a:avLst>
              <a:gd name="adj1" fmla="val -55937"/>
              <a:gd name="adj2" fmla="val 61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05939" y="691778"/>
            <a:ext cx="243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are  the key words in this question?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076056" y="2653138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55839" y="2803540"/>
            <a:ext cx="205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Why can you not have 11 counters in the ones column?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08155" y="4481964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09441" y="4909365"/>
            <a:ext cx="268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does exchange mean?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12500" r="10200" b="7936"/>
          <a:stretch/>
        </p:blipFill>
        <p:spPr bwMode="auto">
          <a:xfrm>
            <a:off x="0" y="0"/>
            <a:ext cx="45614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5" t="39881" r="13881" b="25199"/>
          <a:stretch/>
        </p:blipFill>
        <p:spPr bwMode="auto">
          <a:xfrm>
            <a:off x="4554713" y="13111"/>
            <a:ext cx="4589288" cy="255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9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2" t="26191" r="14216" b="31349"/>
          <a:stretch/>
        </p:blipFill>
        <p:spPr bwMode="auto">
          <a:xfrm>
            <a:off x="0" y="-9195"/>
            <a:ext cx="9144000" cy="3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500" r="14327" b="31250"/>
          <a:stretch/>
        </p:blipFill>
        <p:spPr bwMode="auto">
          <a:xfrm>
            <a:off x="0" y="3573015"/>
            <a:ext cx="9144000" cy="328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7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215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 to the writing tasks for week 3 </vt:lpstr>
      <vt:lpstr>Day 3</vt:lpstr>
      <vt:lpstr>PowerPoint Presentation</vt:lpstr>
      <vt:lpstr>PowerPoint Presentation</vt:lpstr>
      <vt:lpstr>PowerPoint Presentation</vt:lpstr>
      <vt:lpstr>Notes for Maths</vt:lpstr>
      <vt:lpstr>Lesson 13 – WALT: Add 2 4-digit numbers continued.</vt:lpstr>
      <vt:lpstr>PowerPoint Presentation</vt:lpstr>
      <vt:lpstr>PowerPoint Presentation</vt:lpstr>
      <vt:lpstr>Practice Questions</vt:lpstr>
      <vt:lpstr>PowerPoint Presentation</vt:lpstr>
      <vt:lpstr>PowerPoint Presentation</vt:lpstr>
      <vt:lpstr>Enjoy reading these funny facts  on Viking beliefs from the Horrible Histories team.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2020-04-16T10:03:57Z</dcterms:created>
  <dcterms:modified xsi:type="dcterms:W3CDTF">2020-04-16T10:36:15Z</dcterms:modified>
</cp:coreProperties>
</file>