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notesMasterIdLst>
    <p:notesMasterId r:id="rId27"/>
  </p:notesMasterIdLst>
  <p:sldIdLst>
    <p:sldId id="258" r:id="rId4"/>
    <p:sldId id="262" r:id="rId5"/>
    <p:sldId id="283" r:id="rId6"/>
    <p:sldId id="279" r:id="rId7"/>
    <p:sldId id="297" r:id="rId8"/>
    <p:sldId id="263" r:id="rId9"/>
    <p:sldId id="264" r:id="rId10"/>
    <p:sldId id="265" r:id="rId11"/>
    <p:sldId id="266" r:id="rId12"/>
    <p:sldId id="267" r:id="rId13"/>
    <p:sldId id="281" r:id="rId14"/>
    <p:sldId id="268" r:id="rId15"/>
    <p:sldId id="269" r:id="rId16"/>
    <p:sldId id="290" r:id="rId17"/>
    <p:sldId id="291" r:id="rId18"/>
    <p:sldId id="292" r:id="rId19"/>
    <p:sldId id="293" r:id="rId20"/>
    <p:sldId id="296" r:id="rId21"/>
    <p:sldId id="295" r:id="rId22"/>
    <p:sldId id="294" r:id="rId23"/>
    <p:sldId id="287" r:id="rId24"/>
    <p:sldId id="289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5F8"/>
    <a:srgbClr val="D1B2E8"/>
    <a:srgbClr val="FF3B3B"/>
    <a:srgbClr val="C13F5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0428-203A-48BE-98E0-C35C304D78D4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E9BFD-D38D-4382-BEA6-64FB7448B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CA68-D604-40B2-95DE-8951E3E761C5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2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CA68-D604-40B2-95DE-8951E3E761C5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2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36386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32595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6624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76189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79280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21463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7960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57368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7676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81258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2961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37142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84180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00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6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oogle.ae/url?sa=i&amp;rct=j&amp;q=shape+poems&amp;source=images&amp;cd=&amp;cad=rja&amp;docid=me34h9UlKDOdfM&amp;tbnid=UBgabFyJJz8wwM:&amp;ved=0CAUQjRw&amp;url=http://www.hanoverhornets.org/tokheim/7ela-homework-for-tues-2-8-11.htm&amp;ei=mQ0vUexXwafQBeC0gYgL&amp;psig=AFQjCNGkzO3KmkE60jKWZbQkJKLdP_5TUA&amp;ust=1362124555050672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umpu.com/en/document/read/63174530/theweekjunior-224-2703-school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Unicorns!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I hope you’ve all had a lovely weekend.</a:t>
            </a:r>
          </a:p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today: Monday 27</a:t>
            </a:r>
            <a:r>
              <a:rPr lang="en-GB" sz="44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dirty="0" smtClean="0">
                <a:latin typeface="Comic Sans MS" panose="030F0702030302020204" pitchFamily="66" charset="0"/>
              </a:rPr>
              <a:t> April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598" y="969748"/>
            <a:ext cx="8402350" cy="1783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677" y="-49970"/>
            <a:ext cx="9448800" cy="2850573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Comic Sans MS" panose="030F0702030302020204" pitchFamily="66" charset="0"/>
              </a:rPr>
              <a:t>Now I would like you to have a go at completing work in your CGP Maths Reasoning workbook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2184" y="3217661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page 40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pages 40 and 41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pages 40, 41 and </a:t>
            </a:r>
            <a:r>
              <a:rPr lang="en-GB" sz="9600" dirty="0">
                <a:latin typeface="Comic Sans MS" panose="030F0702030302020204" pitchFamily="66" charset="0"/>
              </a:rPr>
              <a:t>my  Challenge question on the next slide.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3" y="3264407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541598" y="4328520"/>
            <a:ext cx="636617" cy="616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8" y="5638802"/>
            <a:ext cx="473595" cy="55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410200" cy="647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Please complete pages 20 and 21 in your CGP Handwriting Book.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21336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131887"/>
            <a:ext cx="8458200" cy="4881563"/>
          </a:xfrm>
        </p:spPr>
        <p:txBody>
          <a:bodyPr>
            <a:norm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Comic Sans MS" panose="030F0702030302020204" pitchFamily="66" charset="0"/>
              </a:rPr>
              <a:t>This week we are going to look at poetry.</a:t>
            </a:r>
          </a:p>
          <a:p>
            <a:pPr marL="0" indent="0">
              <a:buNone/>
            </a:pPr>
            <a:r>
              <a:rPr lang="en-GB" sz="2600" dirty="0" smtClean="0">
                <a:latin typeface="Comic Sans MS" panose="030F0702030302020204" pitchFamily="66" charset="0"/>
              </a:rPr>
              <a:t>Which poems have you </a:t>
            </a:r>
            <a:r>
              <a:rPr lang="en-GB" sz="2600" dirty="0" smtClean="0">
                <a:latin typeface="Comic Sans MS" panose="030F0702030302020204" pitchFamily="66" charset="0"/>
              </a:rPr>
              <a:t>ever enjoyed </a:t>
            </a:r>
            <a:r>
              <a:rPr lang="en-GB" sz="2600" dirty="0" smtClean="0">
                <a:latin typeface="Comic Sans MS" panose="030F0702030302020204" pitchFamily="66" charset="0"/>
              </a:rPr>
              <a:t>reading?</a:t>
            </a:r>
          </a:p>
          <a:p>
            <a:pPr marL="0" indent="0">
              <a:buNone/>
            </a:pPr>
            <a:endParaRPr lang="en-GB" sz="2600" dirty="0" smtClean="0">
              <a:latin typeface="Comic Sans MS" panose="030F0702030302020204" pitchFamily="66" charset="0"/>
            </a:endParaRPr>
          </a:p>
          <a:p>
            <a:endParaRPr lang="en-GB" sz="2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657"/>
            <a:ext cx="1752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Kids Poetry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102844" cy="19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48" y="3523239"/>
            <a:ext cx="31051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u="sng" dirty="0" smtClean="0">
                <a:latin typeface="Comic Sans MS" panose="030F0702030302020204" pitchFamily="66" charset="0"/>
              </a:rPr>
              <a:t>A shape poem </a:t>
            </a:r>
            <a:r>
              <a:rPr lang="en-GB" sz="3600" dirty="0" smtClean="0">
                <a:latin typeface="Comic Sans MS" panose="030F0702030302020204" pitchFamily="66" charset="0"/>
              </a:rPr>
              <a:t>is written in the shape of an object.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Look on the next slides for some examples…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5257800" y="76200"/>
            <a:ext cx="3061855" cy="21751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is a shape poem?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3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437"/>
            <a:ext cx="7696200" cy="56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407"/>
            <a:ext cx="4876800" cy="633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3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3400"/>
            <a:ext cx="7886700" cy="56435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Today you are going to create your own shape poem.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Your first job is to decide on the theme of your poem. You might decide to use one of the </a:t>
            </a:r>
            <a:r>
              <a:rPr lang="en-GB" dirty="0" smtClean="0">
                <a:latin typeface="Comic Sans MS" panose="030F0702030302020204" pitchFamily="66" charset="0"/>
              </a:rPr>
              <a:t>examples such as riding </a:t>
            </a:r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dirty="0" smtClean="0">
                <a:latin typeface="Comic Sans MS" panose="030F0702030302020204" pitchFamily="66" charset="0"/>
              </a:rPr>
              <a:t>bike. Or you might about something else e.g. your </a:t>
            </a:r>
            <a:r>
              <a:rPr lang="en-GB" dirty="0" smtClean="0">
                <a:latin typeface="Comic Sans MS" panose="030F0702030302020204" pitchFamily="66" charset="0"/>
              </a:rPr>
              <a:t>favourite </a:t>
            </a:r>
            <a:r>
              <a:rPr lang="en-GB" dirty="0" smtClean="0">
                <a:latin typeface="Comic Sans MS" panose="030F0702030302020204" pitchFamily="66" charset="0"/>
              </a:rPr>
              <a:t>food or </a:t>
            </a:r>
            <a:r>
              <a:rPr lang="en-GB" dirty="0" smtClean="0">
                <a:latin typeface="Comic Sans MS" panose="030F0702030302020204" pitchFamily="66" charset="0"/>
              </a:rPr>
              <a:t>your favourite animal.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have been enjoying gardening in the sunshine,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my garden now needs some water so I can going to write a poem about a raindrop.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677150" cy="51863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Your next job is to create </a:t>
            </a:r>
            <a:r>
              <a:rPr lang="en-GB" dirty="0" smtClean="0">
                <a:latin typeface="Comic Sans MS" panose="030F0702030302020204" pitchFamily="66" charset="0"/>
              </a:rPr>
              <a:t>a word bank of </a:t>
            </a:r>
            <a:r>
              <a:rPr lang="en-GB" dirty="0" smtClean="0">
                <a:latin typeface="Comic Sans MS" panose="030F0702030302020204" pitchFamily="66" charset="0"/>
              </a:rPr>
              <a:t>words or phrases that </a:t>
            </a:r>
            <a:r>
              <a:rPr lang="en-GB" dirty="0" smtClean="0">
                <a:latin typeface="Comic Sans MS" panose="030F0702030302020204" pitchFamily="66" charset="0"/>
              </a:rPr>
              <a:t>describe your theme.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My words </a:t>
            </a:r>
            <a:r>
              <a:rPr lang="en-GB" dirty="0" smtClean="0">
                <a:latin typeface="Comic Sans MS" panose="030F0702030302020204" pitchFamily="66" charset="0"/>
              </a:rPr>
              <a:t>are: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5" name="Cloud 4"/>
          <p:cNvSpPr/>
          <p:nvPr/>
        </p:nvSpPr>
        <p:spPr>
          <a:xfrm>
            <a:off x="2667000" y="2743200"/>
            <a:ext cx="6019800" cy="3886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</a:t>
            </a:r>
            <a:r>
              <a:rPr lang="en-GB" sz="3200" dirty="0" smtClean="0">
                <a:latin typeface="Comic Sans MS" panose="030F0702030302020204" pitchFamily="66" charset="0"/>
              </a:rPr>
              <a:t>plash</a:t>
            </a:r>
            <a:r>
              <a:rPr lang="en-GB" sz="3200" dirty="0" smtClean="0"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latin typeface="Comic Sans MS" panose="030F0702030302020204" pitchFamily="66" charset="0"/>
              </a:rPr>
              <a:t>fast,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s</a:t>
            </a:r>
            <a:r>
              <a:rPr lang="en-GB" sz="3200" dirty="0" smtClean="0">
                <a:latin typeface="Comic Sans MS" panose="030F0702030302020204" pitchFamily="66" charset="0"/>
              </a:rPr>
              <a:t>mall,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n</a:t>
            </a:r>
            <a:r>
              <a:rPr lang="en-GB" sz="3200" dirty="0" smtClean="0">
                <a:latin typeface="Comic Sans MS" panose="030F0702030302020204" pitchFamily="66" charset="0"/>
              </a:rPr>
              <a:t>ot silent,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window</a:t>
            </a:r>
            <a:r>
              <a:rPr lang="en-GB" sz="3200" dirty="0" smtClean="0"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splatters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820150" cy="43513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Now you need to put your words into sentences: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3200400"/>
            <a:ext cx="7391400" cy="2895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Whether the raindrop is moving fast or slow, or is big or small, it always gets everyone’s attention.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 raindrop is never silent.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8001000" cy="2286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log on to Bug Club and read for at least 15 minutes</a:t>
            </a:r>
            <a:endParaRPr lang="en-GB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Make sure you answer your bug questions!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52" y="424729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7" y="502054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8" y="346709"/>
            <a:ext cx="7886700" cy="43513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Now for the best part!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Draw an outline of your object and write the poem inside like this:</a:t>
            </a:r>
          </a:p>
          <a:p>
            <a:endParaRPr lang="en-GB" dirty="0"/>
          </a:p>
        </p:txBody>
      </p:sp>
      <p:pic>
        <p:nvPicPr>
          <p:cNvPr id="4" name="Picture 3" descr="http://www.hanoverhornets.org/tokheim/wp-content/uploads/2011/02/RT-60-1-Parr-f3ri.gif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4395789" cy="4976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5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1402080" y="3429000"/>
            <a:ext cx="7162800" cy="2971800"/>
          </a:xfrm>
        </p:spPr>
        <p:txBody>
          <a:bodyPr/>
          <a:lstStyle/>
          <a:p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>Art</a:t>
            </a: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2000" dirty="0" smtClean="0"/>
              <a:t>A messy but fun activity for you today! 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I’d like you to paint one or both of your hands and then use your handprint as a basis for a picture.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There are a few ideas </a:t>
            </a:r>
            <a:r>
              <a:rPr lang="en-GB" sz="2000" dirty="0"/>
              <a:t>on the next </a:t>
            </a:r>
            <a:r>
              <a:rPr lang="en-GB" sz="2000" dirty="0" smtClean="0"/>
              <a:t>slide…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4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  <p:pic>
        <p:nvPicPr>
          <p:cNvPr id="2054" name="Picture 6" descr="Image result for art clipart child bl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29" y="152400"/>
            <a:ext cx="236112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2286001"/>
            <a:ext cx="7227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b="1" u="sng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53" y="3886200"/>
            <a:ext cx="1818633" cy="184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515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685800" y="1905000"/>
            <a:ext cx="7162800" cy="2971800"/>
          </a:xfrm>
        </p:spPr>
        <p:txBody>
          <a:bodyPr/>
          <a:lstStyle/>
          <a:p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>
                <a:latin typeface="Comic Sans MS" panose="030F0702030302020204" pitchFamily="66" charset="0"/>
              </a:rPr>
              <a:t/>
            </a:r>
            <a:br>
              <a:rPr lang="en-GB" sz="1800" dirty="0">
                <a:latin typeface="Comic Sans MS" panose="030F0702030302020204" pitchFamily="66" charset="0"/>
              </a:rPr>
            </a:br>
            <a:r>
              <a:rPr lang="en-GB" sz="1800" dirty="0" smtClean="0">
                <a:latin typeface="Comic Sans MS" panose="030F0702030302020204" pitchFamily="66" charset="0"/>
              </a:rPr>
              <a:t/>
            </a:r>
            <a:br>
              <a:rPr lang="en-GB" sz="1800" dirty="0" smtClean="0">
                <a:latin typeface="Comic Sans MS" panose="030F0702030302020204" pitchFamily="66" charset="0"/>
              </a:rPr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2000" dirty="0"/>
              <a:t/>
            </a:r>
            <a:br>
              <a:rPr lang="en-GB" sz="2000" dirty="0"/>
            </a:b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4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286001"/>
            <a:ext cx="7227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b="1" u="sng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9" y="2127392"/>
            <a:ext cx="2361276" cy="280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o photo description available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29" y="458841"/>
            <a:ext cx="2452482" cy="300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o photo description available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66" y="3962400"/>
            <a:ext cx="3018155" cy="264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No photo description available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31" y="2297557"/>
            <a:ext cx="2644116" cy="307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440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58291" y="2438400"/>
            <a:ext cx="4786312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Enjoy, Unicorns!</a:t>
            </a:r>
          </a:p>
          <a:p>
            <a:pPr marL="0" indent="0">
              <a:buNone/>
            </a:pPr>
            <a:endParaRPr lang="en-GB" sz="3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304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81125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8001000" cy="1655762"/>
          </a:xfrm>
        </p:spPr>
        <p:txBody>
          <a:bodyPr>
            <a:normAutofit fontScale="70000" lnSpcReduction="20000"/>
          </a:bodyPr>
          <a:lstStyle/>
          <a:p>
            <a:endParaRPr lang="en-GB" sz="2000" b="1" dirty="0" smtClean="0"/>
          </a:p>
          <a:p>
            <a:r>
              <a:rPr lang="en-GB" b="1" dirty="0" smtClean="0">
                <a:latin typeface="Comic Sans MS" panose="030F0702030302020204" pitchFamily="66" charset="0"/>
              </a:rPr>
              <a:t>You can also read ‘The </a:t>
            </a:r>
            <a:r>
              <a:rPr lang="en-GB" b="1" dirty="0">
                <a:latin typeface="Comic Sans MS" panose="030F0702030302020204" pitchFamily="66" charset="0"/>
              </a:rPr>
              <a:t>Week </a:t>
            </a:r>
            <a:r>
              <a:rPr lang="en-GB" b="1" dirty="0" smtClean="0">
                <a:latin typeface="Comic Sans MS" panose="030F0702030302020204" pitchFamily="66" charset="0"/>
              </a:rPr>
              <a:t>Junior’ </a:t>
            </a:r>
            <a:r>
              <a:rPr lang="en-GB" b="1" dirty="0">
                <a:latin typeface="Comic Sans MS" panose="030F0702030302020204" pitchFamily="66" charset="0"/>
              </a:rPr>
              <a:t>newspaper </a:t>
            </a:r>
            <a:r>
              <a:rPr lang="en-GB" b="1" dirty="0" smtClean="0">
                <a:latin typeface="Comic Sans MS" panose="030F0702030302020204" pitchFamily="66" charset="0"/>
              </a:rPr>
              <a:t>if you would like to:</a:t>
            </a: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://www.yumpu.com/en/document/read/63174530/theweekjunior-224-2703-schools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683DD6-E0C5-4ECE-B181-57BC7FB46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83" y="2590800"/>
            <a:ext cx="1755309" cy="2477274"/>
          </a:xfrm>
          <a:prstGeom prst="rect">
            <a:avLst/>
          </a:prstGeom>
        </p:spPr>
      </p:pic>
      <p:pic>
        <p:nvPicPr>
          <p:cNvPr id="7" name="Picture 6" descr="Image result for reading clip 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3716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8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838200"/>
            <a:ext cx="8534400" cy="238760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 smtClean="0">
                <a:latin typeface="Comic Sans MS" panose="030F0702030302020204" pitchFamily="66" charset="0"/>
              </a:rPr>
              <a:t>Maths answers from </a:t>
            </a:r>
            <a:r>
              <a:rPr lang="en-GB" sz="2800" u="sng" dirty="0" smtClean="0">
                <a:latin typeface="Comic Sans MS" panose="030F0702030302020204" pitchFamily="66" charset="0"/>
              </a:rPr>
              <a:t>last Friday: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382000" cy="1655762"/>
          </a:xfrm>
        </p:spPr>
        <p:txBody>
          <a:bodyPr>
            <a:noAutofit/>
          </a:bodyPr>
          <a:lstStyle/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Pages </a:t>
            </a:r>
            <a:r>
              <a:rPr lang="en-GB" sz="2000" u="sng" dirty="0" smtClean="0">
                <a:latin typeface="Comic Sans MS" panose="030F0702030302020204" pitchFamily="66" charset="0"/>
              </a:rPr>
              <a:t>37 -38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The third clock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Half past four, Ten to one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Five o’clock- Big hand on the 12, small hand on the 5;               Quarter to ten- Big hand on the 9, little hand on the 10     Twenty-five to eleven- Big hand on the 7, little hand in-between the 10 and the 11.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24, 60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Picture 1: Adam was slower; picture 2: Adam was slower; Picture 3: Ben was slower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Tyronne was slower than Aya. Aya finished the jigsaw first.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Omar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15 minutes</a:t>
            </a:r>
          </a:p>
          <a:p>
            <a:pPr marL="457200" indent="-457200" algn="l">
              <a:buAutoNum type="arabicPeriod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742950" indent="-742950" algn="l"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838200"/>
            <a:ext cx="8534400" cy="238760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 smtClean="0">
                <a:latin typeface="Comic Sans MS" panose="030F0702030302020204" pitchFamily="66" charset="0"/>
              </a:rPr>
              <a:t>Maths answers from </a:t>
            </a:r>
            <a:r>
              <a:rPr lang="en-GB" sz="2800" u="sng" dirty="0" smtClean="0">
                <a:latin typeface="Comic Sans MS" panose="030F0702030302020204" pitchFamily="66" charset="0"/>
              </a:rPr>
              <a:t>last Friday: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382000" cy="1655762"/>
          </a:xfrm>
        </p:spPr>
        <p:txBody>
          <a:bodyPr>
            <a:noAutofit/>
          </a:bodyPr>
          <a:lstStyle/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Pages </a:t>
            </a:r>
            <a:r>
              <a:rPr lang="en-GB" sz="2000" u="sng" dirty="0" smtClean="0">
                <a:latin typeface="Comic Sans MS" panose="030F0702030302020204" pitchFamily="66" charset="0"/>
              </a:rPr>
              <a:t>39</a:t>
            </a:r>
          </a:p>
          <a:p>
            <a:pPr algn="l"/>
            <a:endParaRPr lang="en-GB" sz="2000" u="sng" dirty="0">
              <a:latin typeface="Comic Sans MS" panose="030F0702030302020204" pitchFamily="66" charset="0"/>
            </a:endParaRPr>
          </a:p>
          <a:p>
            <a:pPr algn="l"/>
            <a:r>
              <a:rPr lang="en-GB" sz="2000" dirty="0" smtClean="0">
                <a:latin typeface="Comic Sans MS" panose="030F0702030302020204" pitchFamily="66" charset="0"/>
              </a:rPr>
              <a:t>9. 2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nd</a:t>
            </a:r>
            <a:r>
              <a:rPr lang="en-GB" sz="2000" dirty="0" smtClean="0">
                <a:latin typeface="Comic Sans MS" panose="030F0702030302020204" pitchFamily="66" charset="0"/>
              </a:rPr>
              <a:t>: Nia; 1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st</a:t>
            </a:r>
            <a:r>
              <a:rPr lang="en-GB" sz="2000" dirty="0" smtClean="0">
                <a:latin typeface="Comic Sans MS" panose="030F0702030302020204" pitchFamily="66" charset="0"/>
              </a:rPr>
              <a:t>: Finn; 3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rd</a:t>
            </a:r>
            <a:r>
              <a:rPr lang="en-GB" sz="2000" dirty="0" smtClean="0">
                <a:latin typeface="Comic Sans MS" panose="030F0702030302020204" pitchFamily="66" charset="0"/>
              </a:rPr>
              <a:t>: Charlie</a:t>
            </a:r>
          </a:p>
          <a:p>
            <a:pPr algn="l"/>
            <a:r>
              <a:rPr lang="en-GB" sz="2000" dirty="0" smtClean="0">
                <a:latin typeface="Comic Sans MS" panose="030F0702030302020204" pitchFamily="66" charset="0"/>
              </a:rPr>
              <a:t>10. Big hand on the 4, small hand just gone past the 5.</a:t>
            </a:r>
          </a:p>
          <a:p>
            <a:pPr algn="l"/>
            <a:r>
              <a:rPr lang="en-GB" sz="2000" dirty="0" smtClean="0">
                <a:latin typeface="Comic Sans MS" panose="030F0702030302020204" pitchFamily="66" charset="0"/>
              </a:rPr>
              <a:t>11. The second cyclist has a tick ( 52 minutes, 55 seconds)</a:t>
            </a:r>
          </a:p>
          <a:p>
            <a:pPr algn="l"/>
            <a:r>
              <a:rPr lang="en-GB" sz="2000" dirty="0" smtClean="0">
                <a:latin typeface="Comic Sans MS" panose="030F0702030302020204" pitchFamily="66" charset="0"/>
              </a:rPr>
              <a:t>The third cyclist has a cross ( 1 hour, 4 seconds)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marL="457200" indent="-457200" algn="l">
              <a:buAutoNum type="arabicPeriod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742950" indent="-742950" algn="l">
              <a:buAutoNum type="arabicPeriod"/>
            </a:pP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Today we are going to look at 2D shapes.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2"/>
            <a:ext cx="1905000" cy="121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136" y="5334000"/>
            <a:ext cx="6858000" cy="1655762"/>
          </a:xfrm>
        </p:spPr>
        <p:txBody>
          <a:bodyPr>
            <a:normAutofit/>
          </a:bodyPr>
          <a:lstStyle/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Let’s look at the answers and how you could have worked them out on the next page…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9238"/>
            <a:ext cx="5195888" cy="574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1066800"/>
            <a:ext cx="32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sz="2400" b="1" dirty="0">
                <a:latin typeface="Comic Sans MS" panose="030F0702030302020204" pitchFamily="66" charset="0"/>
              </a:rPr>
              <a:t>What do you notice about the part of the shape where </a:t>
            </a:r>
            <a:r>
              <a:rPr lang="en-GB" sz="2400" b="1" dirty="0" smtClean="0">
                <a:latin typeface="Comic Sans MS" panose="030F0702030302020204" pitchFamily="66" charset="0"/>
              </a:rPr>
              <a:t>the fingers </a:t>
            </a:r>
            <a:r>
              <a:rPr lang="en-GB" sz="2400" b="1" dirty="0">
                <a:latin typeface="Comic Sans MS" panose="030F0702030302020204" pitchFamily="66" charset="0"/>
              </a:rPr>
              <a:t>are</a:t>
            </a:r>
            <a:r>
              <a:rPr lang="en-GB" sz="2400" b="1" dirty="0" smtClean="0">
                <a:latin typeface="Comic Sans MS" panose="030F0702030302020204" pitchFamily="66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• </a:t>
            </a:r>
            <a:r>
              <a:rPr lang="en-GB" sz="2400" b="1" dirty="0">
                <a:latin typeface="Comic Sans MS" panose="030F0702030302020204" pitchFamily="66" charset="0"/>
              </a:rPr>
              <a:t>What shapes can you make using four </a:t>
            </a:r>
            <a:r>
              <a:rPr lang="en-GB" sz="2400" b="1" dirty="0" smtClean="0">
                <a:latin typeface="Comic Sans MS" panose="030F0702030302020204" pitchFamily="66" charset="0"/>
              </a:rPr>
              <a:t>fingers</a:t>
            </a:r>
            <a:r>
              <a:rPr lang="en-GB" sz="2400" b="1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64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5926" y="3886200"/>
            <a:ext cx="3124200" cy="1092200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400" dirty="0"/>
              <a:t>• </a:t>
            </a:r>
            <a:r>
              <a:rPr lang="en-GB" sz="4000" b="1" dirty="0">
                <a:latin typeface="Comic Sans MS" panose="030F0702030302020204" pitchFamily="66" charset="0"/>
              </a:rPr>
              <a:t>How can you make sure that you count all the vertices only once?</a:t>
            </a:r>
            <a:r>
              <a:rPr lang="en-GB" sz="4000" b="1" dirty="0" smtClean="0">
                <a:latin typeface="Comic Sans MS" panose="030F0702030302020204" pitchFamily="66" charset="0"/>
              </a:rPr>
              <a:t/>
            </a:r>
            <a:br>
              <a:rPr lang="en-GB" sz="4000" b="1" dirty="0" smtClean="0">
                <a:latin typeface="Comic Sans MS" panose="030F0702030302020204" pitchFamily="66" charset="0"/>
              </a:rPr>
            </a:br>
            <a:r>
              <a:rPr lang="en-GB" sz="3100" dirty="0">
                <a:latin typeface="Comic Sans MS" panose="030F0702030302020204" pitchFamily="66" charset="0"/>
              </a:rPr>
              <a:t/>
            </a:r>
            <a:br>
              <a:rPr lang="en-GB" sz="3100" dirty="0">
                <a:latin typeface="Comic Sans MS" panose="030F0702030302020204" pitchFamily="66" charset="0"/>
              </a:rPr>
            </a:br>
            <a:endParaRPr lang="en-GB" sz="31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8" y="267616"/>
            <a:ext cx="5171338" cy="613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7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4572000"/>
            <a:ext cx="8453529" cy="904920"/>
          </a:xfrm>
        </p:spPr>
        <p:txBody>
          <a:bodyPr>
            <a:noAutofit/>
          </a:bodyPr>
          <a:lstStyle/>
          <a:p>
            <a:pPr algn="l"/>
            <a:endParaRPr lang="en-GB" dirty="0" smtClean="0">
              <a:latin typeface="Comic Sans MS" panose="030F0702030302020204" pitchFamily="66" charset="0"/>
            </a:endParaRPr>
          </a:p>
          <a:p>
            <a:pPr algn="l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Try carrying this out practically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What do you notice about the number of sides and the number of vertices of a shape? Is this always true? Why do </a:t>
            </a:r>
            <a:r>
              <a:rPr lang="en-GB" dirty="0" smtClean="0">
                <a:latin typeface="Comic Sans MS" panose="030F0702030302020204" pitchFamily="66" charset="0"/>
              </a:rPr>
              <a:t>you think that </a:t>
            </a:r>
            <a:r>
              <a:rPr lang="en-GB" dirty="0">
                <a:latin typeface="Comic Sans MS" panose="030F0702030302020204" pitchFamily="66" charset="0"/>
              </a:rPr>
              <a:t>is?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2513"/>
            <a:ext cx="6553200" cy="467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616</Words>
  <Application>Microsoft Office PowerPoint</Application>
  <PresentationFormat>On-screen Show (4:3)</PresentationFormat>
  <Paragraphs>94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Childrens drawings on blue design template</vt:lpstr>
      <vt:lpstr>1_Office Theme</vt:lpstr>
      <vt:lpstr>Elementary_classroom_rules_presentation</vt:lpstr>
      <vt:lpstr>Good morning Unicorns!</vt:lpstr>
      <vt:lpstr>        Reading online </vt:lpstr>
      <vt:lpstr>                Reading online  </vt:lpstr>
      <vt:lpstr>Maths answers from last Friday:</vt:lpstr>
      <vt:lpstr>Maths answers from last Friday:</vt:lpstr>
      <vt:lpstr>Maths</vt:lpstr>
      <vt:lpstr>PowerPoint Presentation</vt:lpstr>
      <vt:lpstr>            • How can you make sure that you count all the vertices only once?  </vt:lpstr>
      <vt:lpstr>PowerPoint Presentation</vt:lpstr>
      <vt:lpstr>Now I would like you to have a go at completing work in your CGP Maths Reasoning workbook.</vt:lpstr>
      <vt:lpstr>PowerPoint Presentation</vt:lpstr>
      <vt:lpstr>Handwriting</vt:lpstr>
      <vt:lpstr>   English</vt:lpstr>
      <vt:lpstr>   A shape poem is written in the shape of an object.  Look on the next slides for some examples…</vt:lpstr>
      <vt:lpstr>  </vt:lpstr>
      <vt:lpstr>  </vt:lpstr>
      <vt:lpstr>  </vt:lpstr>
      <vt:lpstr>  </vt:lpstr>
      <vt:lpstr>  </vt:lpstr>
      <vt:lpstr>  </vt:lpstr>
      <vt:lpstr>                  Art  A messy but fun activity for you today!   I’d like you to paint one or both of your hands and then use your handprint as a basis for a picture.        There are a few ideas on the next slide… </vt:lpstr>
      <vt:lpstr>                     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user</cp:lastModifiedBy>
  <cp:revision>67</cp:revision>
  <dcterms:created xsi:type="dcterms:W3CDTF">2020-03-17T20:05:19Z</dcterms:created>
  <dcterms:modified xsi:type="dcterms:W3CDTF">2020-04-26T12:04:15Z</dcterms:modified>
</cp:coreProperties>
</file>