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6" r:id="rId6"/>
    <p:sldId id="270" r:id="rId7"/>
    <p:sldId id="267" r:id="rId8"/>
    <p:sldId id="259" r:id="rId9"/>
    <p:sldId id="271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7327-0F66-47C6-8612-657D895CD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ED9D3-AC97-47CD-B456-4D78C60B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8D060-F218-4FC4-9E1A-F3FB322C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03B65-4721-4180-9DDD-99BBD767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63F4B-A5F4-40B1-A9E9-6FE9F620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7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EBC14-6AD3-4C76-A114-DE09E5EE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FF990-9ABF-4839-BAC9-F1D371E27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CB72C-12AB-4C5D-9B33-A6670A1F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29C3D-E27B-4A06-BFF9-7E5B319E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82268-4654-4860-A999-DDE8C6C8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85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2C5768-CF3F-4D8C-8159-B131A581B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4BF0A-78FE-4956-ACDA-3B719B67C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4DDA-8748-485A-AE77-34D7F693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53A97-5935-4749-9DEB-07414B6A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BC712-4DAF-405C-9A9C-0F284D0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0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20B1B-EBE2-4167-BB6A-6B5F2937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8BE92-EDA2-4C6F-BC3A-7D253239B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636B6-EE4A-462B-AF71-8AB1601C2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89A5C-F46F-499E-8AB6-4178D07C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C0C75-DAE4-46C1-A200-FFC3C4D5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94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2AF9-A9C5-4043-81D9-1EB1CEF6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D1BC9-F796-4333-B296-EC8F22136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013EB-FFA5-4E70-B7FD-18577DBD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E01DC-1907-4D85-AB8A-F155D8AF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6CC26-030C-465F-A6F7-7C33AB07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93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C619-B886-494A-B8D8-936777F9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E41E-3DFB-4B78-9535-5CBEC3EF9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72784-6062-4ADA-BCDF-287A9F122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7CF7E-CFA8-42A5-BF98-D10850BD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8FFA7-E3F9-44E4-BAAA-EC0B7DEA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9D385-07F9-42A4-ABD6-8430097A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7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08F70-AA46-4B4E-AA53-F849F4B65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F62BB-C92A-4A56-BE42-D8CAFC13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1AB85-92EE-4A36-9B7E-6D129B9E2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119B3-B48E-40A0-8F4C-7E6FF4360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EBDA5-9B59-40B9-BD1A-0B79BCD1D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378C37-8BA0-49A1-9AF7-6A7593AFC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33B71-DF03-4C1E-9AD8-B86925653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D33CF-338F-49DF-962F-E75ED96D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33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1B94-0A89-418D-BBC7-308499EB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C71BD1-C7CB-4D19-A236-C4109C6E4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66BE0-0607-4B3C-A71E-76DD210B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71F99-4662-4F55-BE7C-31E71014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84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C5F8E7-3CBB-4077-A58E-CA5291DD4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F5F6F-AEB5-4E8F-A790-5C2EBC1E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83853-0630-4FAD-BBFA-80F144EC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43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E348-AC06-49D2-B927-6F7CB3F65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7CFB3-DBB4-4243-8765-D1410583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770CE-ABF9-49D6-A768-5B8F5FDFA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94D43-327D-44DA-AD2C-179130DF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2663D-659E-4DCF-ADDD-278476C7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5B2DC-7CBF-4951-806C-48C0AD46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27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62EF-ADEF-449B-89BF-89FC6229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DA212-C80E-42A7-8A50-04FEE4CD5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65A60-2F58-486A-8CF8-EC4B26ACB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FB862-BD01-4376-85DD-75AE70A9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D581D-FCA6-4A34-8EF4-DB78BBEA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B91B5-46F5-474E-ABA1-07ECF298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1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E64280-D4BB-4B7B-B596-C901A986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4A9A8-3017-4FFF-B167-1FB8224B9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BA3E3-8742-4DAC-817A-0CFC39B0C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CCFB4-DC40-41B5-AF58-3856A3B018BB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2863C-6F39-4254-8EAA-2905E3759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91F80-484C-4CC0-B945-88FB72E60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tenberg.org/files/2781/2781-h/2781-h.htm#link2H_4_000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athsframe.co.uk/en/resources/resource/366/interactive-maths-qui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gh_77TtX5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999561"/>
              </p:ext>
            </p:extLst>
          </p:nvPr>
        </p:nvGraphicFramePr>
        <p:xfrm>
          <a:off x="293915" y="719663"/>
          <a:ext cx="11609614" cy="5485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42211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15336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1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B09B7C-4757-4B5F-9D76-AA7E861E8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52381" cy="24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34C115-659B-4869-84D8-D9357A0F9E62}"/>
              </a:ext>
            </a:extLst>
          </p:cNvPr>
          <p:cNvSpPr txBox="1"/>
          <p:nvPr/>
        </p:nvSpPr>
        <p:spPr>
          <a:xfrm>
            <a:off x="227044" y="2547256"/>
            <a:ext cx="117379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The tale of the giraffe’s neck</a:t>
            </a:r>
          </a:p>
          <a:p>
            <a:endParaRPr lang="en-GB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Rudyard Kipling wrote a series of stories called `Just So` stories which explained how animals got their special features. Read a couple of his stories from the link below:</a:t>
            </a:r>
          </a:p>
          <a:p>
            <a:r>
              <a:rPr lang="en-GB" sz="2400" dirty="0">
                <a:solidFill>
                  <a:schemeClr val="tx2"/>
                </a:solidFill>
                <a:latin typeface="Comic Sans MS" panose="030F0702030302020204" pitchFamily="66" charset="0"/>
                <a:hlinkClick r:id="rId3"/>
              </a:rPr>
              <a:t>http://www.gutenberg.org/files/2781/2781-h/2781-h.htm#link2H_4_0002</a:t>
            </a:r>
            <a:endParaRPr lang="en-GB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2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5B66-DA2F-4410-B691-90998F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650"/>
            <a:ext cx="10515600" cy="5929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>
                <a:solidFill>
                  <a:srgbClr val="7030A0"/>
                </a:solidFill>
                <a:latin typeface="Comic Sans MS" panose="030F0702030302020204" pitchFamily="66" charset="0"/>
              </a:rPr>
              <a:t>Have a go at creating your own story. Some ideas are:</a:t>
            </a:r>
          </a:p>
          <a:p>
            <a:pPr algn="ctr">
              <a:buFontTx/>
              <a:buChar char="-"/>
            </a:pPr>
            <a:r>
              <a:rPr lang="en-GB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tiger/zebra stripes</a:t>
            </a:r>
          </a:p>
          <a:p>
            <a:pPr algn="ctr">
              <a:buFontTx/>
              <a:buChar char="-"/>
            </a:pPr>
            <a:r>
              <a:rPr lang="en-GB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 crocodile´s teeth</a:t>
            </a:r>
          </a:p>
          <a:p>
            <a:pPr algn="ctr">
              <a:buFontTx/>
              <a:buChar char="-"/>
            </a:pPr>
            <a:r>
              <a:rPr lang="en-GB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 elephant´s trunk</a:t>
            </a:r>
          </a:p>
          <a:p>
            <a:pPr algn="ctr">
              <a:buFontTx/>
              <a:buChar char="-"/>
            </a:pPr>
            <a:r>
              <a:rPr lang="en-GB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 Peacock`s tail feathers</a:t>
            </a:r>
          </a:p>
          <a:p>
            <a:pPr algn="ctr">
              <a:buFontTx/>
              <a:buChar char="-"/>
            </a:pPr>
            <a:r>
              <a:rPr lang="en-GB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 deer´s antlers</a:t>
            </a:r>
            <a:endParaRPr lang="en-GB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9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FA5FFE-01CA-47AA-8C6D-42B2A3DF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660357"/>
              </p:ext>
            </p:extLst>
          </p:nvPr>
        </p:nvGraphicFramePr>
        <p:xfrm>
          <a:off x="181762" y="2053516"/>
          <a:ext cx="1182847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629">
                  <a:extLst>
                    <a:ext uri="{9D8B030D-6E8A-4147-A177-3AD203B41FA5}">
                      <a16:colId xmlns:a16="http://schemas.microsoft.com/office/drawing/2014/main" val="2569435746"/>
                    </a:ext>
                  </a:extLst>
                </a:gridCol>
                <a:gridCol w="2706847">
                  <a:extLst>
                    <a:ext uri="{9D8B030D-6E8A-4147-A177-3AD203B41FA5}">
                      <a16:colId xmlns:a16="http://schemas.microsoft.com/office/drawing/2014/main" val="408886299"/>
                    </a:ext>
                  </a:extLst>
                </a:gridCol>
              </a:tblGrid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22847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Work from CGP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133163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Frame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Username: Farnborough / Password: Farnborough </a:t>
                      </a:r>
                    </a:p>
                    <a:p>
                      <a:r>
                        <a:rPr lang="en-US" sz="1800" dirty="0">
                          <a:latin typeface="Comic Sans MS" panose="030F0702030302020204" pitchFamily="66" charset="0"/>
                          <a:hlinkClick r:id="rId2"/>
                        </a:rPr>
                        <a:t>https://mathsframe.co.uk/en/resources/resource/366/interactive-maths-quiz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sz="2800" dirty="0">
                          <a:latin typeface="Comic Sans MS" panose="030F0702030302020204" pitchFamily="66" charset="0"/>
                        </a:rPr>
                        <a:t>Find some Shape games to play to practice your knowledge about shape.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2669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CF054D2-55D8-444E-9CEC-19935D784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3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559635"/>
              </p:ext>
            </p:extLst>
          </p:nvPr>
        </p:nvGraphicFramePr>
        <p:xfrm>
          <a:off x="285225" y="719664"/>
          <a:ext cx="11694254" cy="190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5769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3288485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Continue working through the CGP Grammar and Punctuation 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5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0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19637"/>
              </p:ext>
            </p:extLst>
          </p:nvPr>
        </p:nvGraphicFramePr>
        <p:xfrm>
          <a:off x="285225" y="719664"/>
          <a:ext cx="11694254" cy="190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5769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3288485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Continue working through the Nelson Comprehension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56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22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1DE45-1CBE-4EB2-8148-3A562B5C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11293" r="9524" b="15782"/>
          <a:stretch/>
        </p:blipFill>
        <p:spPr>
          <a:xfrm rot="5400000">
            <a:off x="27916" y="928395"/>
            <a:ext cx="6410131" cy="5001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8DEC2-70A9-4979-A2F0-502E933B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t="6530" r="4422" b="9252"/>
          <a:stretch/>
        </p:blipFill>
        <p:spPr>
          <a:xfrm rot="5400000">
            <a:off x="5603849" y="908917"/>
            <a:ext cx="6540757" cy="51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50CF34-1FB5-48DC-86B7-F5F670BB6E00}"/>
              </a:ext>
            </a:extLst>
          </p:cNvPr>
          <p:cNvSpPr txBox="1"/>
          <p:nvPr/>
        </p:nvSpPr>
        <p:spPr>
          <a:xfrm>
            <a:off x="397566" y="808383"/>
            <a:ext cx="11396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If you have not watched the documentary yet, please watch on the link below: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  <a:hlinkClick r:id="rId2"/>
              </a:rPr>
              <a:t>https://www.youtube.com/watch?v=sgh_77TtX5I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2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3571"/>
          <a:stretch/>
        </p:blipFill>
        <p:spPr>
          <a:xfrm>
            <a:off x="740228" y="0"/>
            <a:ext cx="10608129" cy="687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68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D75B66-DA2F-4410-B691-90998F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1" y="1423903"/>
            <a:ext cx="11261558" cy="51673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The ship was crucial to Shackleton’s adventure. </a:t>
            </a:r>
          </a:p>
          <a:p>
            <a:pPr marL="0" indent="0" algn="ctr">
              <a:buNone/>
            </a:pPr>
            <a:endParaRPr lang="en-GB" sz="48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Research Endurance further and makes notes about any interesting facts you find, ready to write up an information text tomorrow.</a:t>
            </a: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D38AC6-8FBA-4FE0-8540-89952AEF1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6472" cy="11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7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06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368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Atkinson</dc:creator>
  <cp:lastModifiedBy>James Atkinson</cp:lastModifiedBy>
  <cp:revision>9</cp:revision>
  <dcterms:created xsi:type="dcterms:W3CDTF">2020-03-26T08:34:49Z</dcterms:created>
  <dcterms:modified xsi:type="dcterms:W3CDTF">2020-03-26T14:14:11Z</dcterms:modified>
</cp:coreProperties>
</file>