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3" r:id="rId7"/>
    <p:sldId id="259" r:id="rId8"/>
    <p:sldId id="272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B95E-FE7D-4822-8002-E7E3C5FDC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1B4B9-547D-40D6-8A32-35B5E3457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6B497-3E44-4BE3-A97D-ACA195EF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26E7-90E2-4A8E-A6AB-493CBE32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12E3F-14E1-4DC4-9386-1DB2EF9E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6FBE-AEF3-4408-A568-F93C0B57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C4E5B-66BD-4C12-B54B-366E1A350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EEC43-8C45-45E9-A302-FC2BBEBE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53566-3C7C-4E58-B346-E103F23F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78D1F-5CA2-4842-8145-C71F1C59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9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E8C00-0518-4940-96D4-52EF433D4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9B37-DCEC-4545-8058-FDC3E38A8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B11C-157C-49AA-8EC5-CDD1C58A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A472-392F-45A0-9972-D7F3705B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A40E7-B676-424E-A8E3-CF3C3CF3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02FB-F696-4929-BBA4-3952F26F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BC26-C5EA-481F-9831-9EDC4C2F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C90A-63CD-4A08-90E9-843E831D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2CBD-231A-42DE-8FE3-FA5E6F5A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7B89E-5E9B-4AB7-868F-0A996629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2D61-52F1-48D2-9310-5198665D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51646-A7D2-43C1-ABE9-486C353DF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462B-2629-4CC5-AC2E-6B8542BA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B10C-5751-41A9-AAF6-72B4D07F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8CB8-86B7-4ABE-8CA7-21BF568B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DEA5-B438-4FD9-A68D-C96C63C6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1FF6-DFEB-44EF-84F1-2EBABEB60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648E7-9A37-4F4C-B0F2-F882C2E23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D5187-1A56-4EF7-AC8D-5D8CB1CC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D090-660E-473A-8777-0867ADA0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2F3B1-F279-441D-B545-81624031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7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D308-AE19-4ED6-A0D7-953B18AA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767A3-C638-434A-B05C-45716C8E7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AE874-42EF-46C6-8F1A-F7E82C643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157A7-80CA-457B-8C21-323829684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CB32-D054-40E0-93F2-4304402A6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9ED16-81D0-41E2-A311-D50562D9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247FE-0E60-41D6-ABA4-A2944D1B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4B677-6B8F-4808-A40F-5377C86F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62E9-F2FC-451D-BCAC-52465D94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64F3F-D840-48D1-BB52-1E4245AA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95251-D7F2-4756-AE5B-D8865D2B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A8890-6A91-4CAF-AA07-2DF17B86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5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D1B67-6D77-4A9F-A99E-15C39F51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EB775-A989-4C64-98E7-39724646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A4C83-56F2-4B8F-8875-3605CD87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C22E-AAC6-4ECB-BACE-30D6327A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2DBD-C3D9-459C-80DF-83CFC1A6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73493-D778-4599-BCE4-01A17EE8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6490E-1280-4C96-8F5A-6F097D8C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8139F-7833-4F6D-B842-7B55E0A6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C938-5F54-48AF-82AE-5C64AFA3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DFB8-DE02-405B-A64F-C0C165E1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5BE46-6608-4343-9085-DC1BC6DAE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E16AA-1245-4DFD-B2E4-C0DBD8BF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8B7E0-4263-44D5-8C46-B7198CA8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F0809-7BFC-4027-85A8-71A9078A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2E6DA-91DB-4D5D-8734-C1452A31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1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91B61-3073-42EC-9548-20113A5C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86ED-F7D5-479A-8364-027204FF3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3041E-EA57-4E9C-A0B6-E12100291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F16B-AC75-4BC2-A636-ABA75B8E9BE2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C016-E40D-4D93-A623-09CD0B4D9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B266E-B3CB-4A35-882D-08E8CAAA3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xWEpp206l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rnboroughprimary.co.uk/wp-content/uploads/2020/03/Year-6-Summer-Block-3-Step-1-Read-and-Interpret-Line-Graphs-2.zi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86337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224265"/>
            <a:ext cx="11261558" cy="4633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Steve Jobs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Below is a link showing him introducing the first ever iPad.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  <a:hlinkClick r:id="rId2"/>
              </a:rPr>
              <a:t>https://www.youtube.com/watch?v=qxWEpp206lg</a:t>
            </a:r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9F471-83D8-452D-A30F-56A5ADE91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" y="1"/>
            <a:ext cx="9523822" cy="2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9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224265"/>
            <a:ext cx="11261558" cy="4181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Steve Jobs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Whilst it was an amazing product, his delivery was quite restrained. I would like you to have a go at unveiling the product or a product of your choice in an engaging manner.</a:t>
            </a: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9F471-83D8-452D-A30F-56A5ADE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" y="1"/>
            <a:ext cx="9523822" cy="2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8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224265"/>
            <a:ext cx="11261558" cy="4181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Steve Jobs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There are some points to think about on the next slide. Make some notes today and tomorrow have a go at presenting it. If you can, film it. You can email it in to me! </a:t>
            </a: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9F471-83D8-452D-A30F-56A5ADE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" y="1"/>
            <a:ext cx="9523822" cy="2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224265"/>
            <a:ext cx="11261558" cy="418106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would persuade me?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a balance of humor and facts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show the iPad / or product you are selling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show what it can do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something to catch your eye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clear reason(s) why the iPad is the best choice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persuasive language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a USP (unique selling point)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9F471-83D8-452D-A30F-56A5ADE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" y="1"/>
            <a:ext cx="9523822" cy="2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37356"/>
              </p:ext>
            </p:extLst>
          </p:nvPr>
        </p:nvGraphicFramePr>
        <p:xfrm>
          <a:off x="181762" y="2147413"/>
          <a:ext cx="1182847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4165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614311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Classroom secrets lesson – Reading and Interpreting line graphs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1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http://farnboroughprimary.co.uk/wp-content/uploads/2020/03/Year-6-Summer-Block-3-Step-1-Read-and-Interpret-Line-Graphs-2.zip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76568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418AC12-F458-4DD3-9C47-E094AC12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20685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Grammar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90334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CGP Poetry and Non-fiction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571"/>
          <a:stretch/>
        </p:blipFill>
        <p:spPr>
          <a:xfrm>
            <a:off x="740228" y="0"/>
            <a:ext cx="10608129" cy="68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9837"/>
            <a:ext cx="11261558" cy="629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The ship was crucial to Shackleton’s adventure. </a:t>
            </a:r>
          </a:p>
          <a:p>
            <a:pPr marL="0" indent="0" algn="ctr">
              <a:buNone/>
            </a:pPr>
            <a:endParaRPr lang="en-GB" sz="48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Complete your information text. 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Make sure you draw a picture of the ship to illustrate your text– it doesn’t have to be the one from the book, try an image search on google for ideas.</a:t>
            </a:r>
            <a:endParaRPr lang="en-GB" sz="4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7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98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224265"/>
            <a:ext cx="11261558" cy="4181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Steve Jobs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Steve Jobs was an amazing inventor who changed technology across the World. We have all used technology he helped to create. </a:t>
            </a: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9F471-83D8-452D-A30F-56A5ADE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" y="1"/>
            <a:ext cx="9523822" cy="2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435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James Atkinson</cp:lastModifiedBy>
  <cp:revision>8</cp:revision>
  <dcterms:created xsi:type="dcterms:W3CDTF">2020-03-26T08:34:57Z</dcterms:created>
  <dcterms:modified xsi:type="dcterms:W3CDTF">2020-03-26T14:20:11Z</dcterms:modified>
</cp:coreProperties>
</file>