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31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06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1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6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1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7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6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1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F266-FAB9-4FDC-A63A-FD10BC35553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8B75-850C-467F-8974-EF086F24D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0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3" y="548680"/>
            <a:ext cx="846999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26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7166" cy="639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7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4102452" cy="27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342"/>
            <a:ext cx="4075748" cy="270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5894"/>
            <a:ext cx="4032448" cy="267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62463"/>
            <a:ext cx="4075748" cy="270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565458"/>
            <a:ext cx="810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</a:t>
            </a:r>
            <a:r>
              <a:rPr lang="en-GB" sz="2400" dirty="0" smtClean="0"/>
              <a:t>he shadows of the face and hands are drawn in pencil, imitating the shades from the original Mona Lisa.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062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a landscape of hills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dirty="0" smtClean="0"/>
              <a:t> </a:t>
            </a:r>
            <a:r>
              <a:rPr lang="en-GB" sz="7200" dirty="0" smtClean="0"/>
              <a:t>Use the technique of tonal gradations which mimics the aerial perspective invented by Leonardo da Vinci</a:t>
            </a:r>
            <a:endParaRPr lang="en-GB" sz="7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204864"/>
            <a:ext cx="2880320" cy="40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7200" dirty="0"/>
              <a:t>T</a:t>
            </a:r>
            <a:r>
              <a:rPr lang="en-GB" sz="7200" dirty="0" smtClean="0"/>
              <a:t>he figure of the Mona Lisa has been cut out from the worksheet and pasted on painted background.</a:t>
            </a:r>
          </a:p>
          <a:p>
            <a:endParaRPr lang="en-GB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204864"/>
            <a:ext cx="3086743" cy="430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78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248472" cy="592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4357"/>
            <a:ext cx="4002122" cy="589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6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Create a landscape of hills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</cp:revision>
  <dcterms:created xsi:type="dcterms:W3CDTF">2020-03-19T08:16:56Z</dcterms:created>
  <dcterms:modified xsi:type="dcterms:W3CDTF">2020-03-19T08:33:30Z</dcterms:modified>
</cp:coreProperties>
</file>