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57" r:id="rId3"/>
    <p:sldId id="260" r:id="rId4"/>
    <p:sldId id="258" r:id="rId5"/>
    <p:sldId id="261" r:id="rId6"/>
    <p:sldId id="263" r:id="rId7"/>
    <p:sldId id="264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CD5F74-7980-4825-9BC3-A8E3FC42BE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E64D58-4426-4963-9433-6F6BE9865A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EF6627-C7AD-4011-B0D4-D4F81F93E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F61C-CAA9-4DF9-92A7-009877E358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7BC776-66C5-44A6-AEE5-CD1AAB3E5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5D3761D-E0CA-40F3-99C5-5BD99F50E6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FD6D-A1C7-46E4-89BA-16BD31825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5075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A2428D-7967-4273-8785-0074AD76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63AED7-84A0-4061-A544-7907E5F81C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5C6783-36D3-4FCE-80A0-86D8866A11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F61C-CAA9-4DF9-92A7-009877E358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094B7C-A3A9-4D0D-813E-B06A706926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0151B-CE34-4AA4-A6B3-BC8A799B2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FD6D-A1C7-46E4-89BA-16BD31825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47586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A10EFC0-C5BE-42C6-A89F-FC45A554F8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34D67EE-8DD5-44B8-B22D-87F59A54AB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CC4A2D-D98D-4BC3-89D9-E4D8A87898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F61C-CAA9-4DF9-92A7-009877E358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7E1AF6-48F7-4AD8-A82D-B0D2E1E655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89977E-7116-454B-B6C2-E342EBF8E7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FD6D-A1C7-46E4-89BA-16BD31825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94175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3C11-CF4E-4AB2-8B89-CAD9B5CF8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2F6F51-E60C-44FE-80BD-6B7F28BB4B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68B3A9-4FBB-44AA-AAB0-6052D4506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F61C-CAA9-4DF9-92A7-009877E358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FAD86C-8314-45D0-8AB7-E815A08E10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5527D-D34A-404B-800E-C8E4012D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FD6D-A1C7-46E4-89BA-16BD31825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19175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5092DA-78EC-4239-B38B-585851148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F5F4D1-8F6F-474F-8E1E-0A3C19C246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7E55AC-AD54-48D4-8281-CB75487B63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F61C-CAA9-4DF9-92A7-009877E358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DC327C-AF20-4125-ACC5-585CD00EB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74FDB2-DDA2-4463-AA34-359E4C5433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FD6D-A1C7-46E4-89BA-16BD31825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79997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41F9CD-7406-4969-9FD0-ADB1F483B6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D094E4-82F0-4AD0-A511-7D3920CCB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316736-AB59-4DA1-9B1F-0EED110315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74086-0037-4EF3-B77A-46FB953B9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F61C-CAA9-4DF9-92A7-009877E358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9A272F-870C-49B5-A817-3AD5AE400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7A3C4EC-2143-4F3E-9F07-30C3B5F82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FD6D-A1C7-46E4-89BA-16BD31825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9693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332F-59EC-45C6-9881-F8B8F3BA9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776AF-CAE2-4BE4-805D-FC3636E88C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F63DB0-3411-4556-A25B-B28439BD67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5D32065-9B00-434E-85DE-7E551F3444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2E4E4A5-5ECE-442A-9432-36F98154B08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ECC5492-2D8D-4F16-94C2-586B77700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F61C-CAA9-4DF9-92A7-009877E358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37A79E-7C9F-4257-A45D-96A02B195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4166E5-9846-4145-A5C5-4AE5944092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FD6D-A1C7-46E4-89BA-16BD31825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22941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33B04D-C891-4F83-A0B3-BD8EC9ECF0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37B2752-3DAB-45DF-8082-CC538CB50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F61C-CAA9-4DF9-92A7-009877E358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C8FEA2-77DC-4320-9B3A-1DFE169E8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B1DAE07-45C0-4402-B417-65E7C9830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FD6D-A1C7-46E4-89BA-16BD31825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2112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758C770-A435-41F3-B5D0-E789BEE30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F61C-CAA9-4DF9-92A7-009877E358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ADD390-4821-4CA7-9831-4704E2CB3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89A7D3-6FF3-429D-A3A6-6BA3B800E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FD6D-A1C7-46E4-89BA-16BD31825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54952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50D70-3C03-4CAA-B1EA-A441745A3C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182476-DEB3-4F67-8A57-8BB094B10B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89E602E-8325-4EF7-B899-DDC0EF2EA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6DE52-9BC8-49F1-B494-2AA1E4F4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F61C-CAA9-4DF9-92A7-009877E358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60516E-248A-47AE-BC8B-9624BB010A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80A743-6487-46AB-A9B6-75125664F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FD6D-A1C7-46E4-89BA-16BD31825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576290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A8976-B16E-4052-90B1-38134E38D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3D92B3-1AA0-4F76-A616-B95C3013D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120FD9-3118-4321-B550-94B73AEA1D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72517-4C27-47A5-9122-B40EB559C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B7F61C-CAA9-4DF9-92A7-009877E358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1783B5F-01F5-43B6-B5DE-BF091C16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F4DD1B-F32C-4D6D-BCFB-5E96C9458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D4FD6D-A1C7-46E4-89BA-16BD31825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7760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A4C1A90-7C7F-405F-B3AC-9A978B6412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1C5784-A43A-400A-8FA6-E8B17BF89F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908398-9C0F-4B64-B308-97A90E1ECF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B7F61C-CAA9-4DF9-92A7-009877E35896}" type="datetimeFigureOut">
              <a:rPr lang="en-GB" smtClean="0"/>
              <a:t>18/03/2020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7E4859-6CEC-4039-A7ED-AD64AEA640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D60973B-50B9-4685-B56F-9F1BDD910E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D4FD6D-A1C7-46E4-89BA-16BD31825B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5104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bc.co.uk/bitesize/topics/zyhp34j/articles/zjg46v4" TargetMode="External"/><Relationship Id="rId2" Type="http://schemas.openxmlformats.org/officeDocument/2006/relationships/hyperlink" Target="https://discoveringantarctica.org.uk/" TargetMode="Externa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B1DE45-1CBE-4EB2-8148-3A562B5C1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74" t="11293" r="9524" b="15782"/>
          <a:stretch/>
        </p:blipFill>
        <p:spPr>
          <a:xfrm rot="5400000">
            <a:off x="27916" y="928395"/>
            <a:ext cx="6410131" cy="50012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28DEC2-70A9-4979-A2F0-502E933BA5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0" t="6530" r="4422" b="9252"/>
          <a:stretch/>
        </p:blipFill>
        <p:spPr>
          <a:xfrm rot="5400000">
            <a:off x="5603849" y="908917"/>
            <a:ext cx="6540757" cy="517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0131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67B166-3EA3-41F3-8027-4DEAFDBB46C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61"/>
          <a:stretch/>
        </p:blipFill>
        <p:spPr>
          <a:xfrm rot="5400000">
            <a:off x="-401149" y="674845"/>
            <a:ext cx="6568751" cy="5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D3CB49-B766-481F-95B1-44216D9E0D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2" t="9932" r="9728" b="12381"/>
          <a:stretch/>
        </p:blipFill>
        <p:spPr>
          <a:xfrm rot="5400000">
            <a:off x="5473907" y="1225337"/>
            <a:ext cx="6616928" cy="445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5293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00FB38C-E024-433D-AFC4-94440225CC5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7" t="11701" r="6417" b="6530"/>
          <a:stretch/>
        </p:blipFill>
        <p:spPr>
          <a:xfrm rot="5400000">
            <a:off x="-499830" y="1041009"/>
            <a:ext cx="6615402" cy="466402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951506F-E854-4FC2-8326-322AD0DD49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808118" y="919328"/>
            <a:ext cx="6832079" cy="5124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1638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72B0-B09D-4FBD-8699-4F296FCB4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460500"/>
          </a:xfrm>
        </p:spPr>
        <p:txBody>
          <a:bodyPr>
            <a:normAutofit/>
          </a:bodyPr>
          <a:lstStyle/>
          <a:p>
            <a:pPr algn="ctr"/>
            <a:r>
              <a:rPr lang="en-GB" sz="4800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What does it take to explore the Antarctic?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9041DB-8614-41E6-874B-338B5338FC0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GB" sz="3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en-GB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Research what the Antarctic is like.</a:t>
            </a:r>
          </a:p>
          <a:p>
            <a:pPr lvl="2"/>
            <a:r>
              <a:rPr lang="en-GB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A good place to start is:</a:t>
            </a:r>
          </a:p>
          <a:p>
            <a:pPr lvl="2"/>
            <a:r>
              <a:rPr lang="en-GB" sz="3000" u="sng" dirty="0">
                <a:latin typeface="Comic Sans MS" panose="030F0702030302020204" pitchFamily="66" charset="0"/>
                <a:hlinkClick r:id="rId2"/>
              </a:rPr>
              <a:t>https://discoveringantarctica.org.uk/</a:t>
            </a:r>
            <a:endParaRPr lang="en-GB" sz="3000" u="sng" dirty="0">
              <a:latin typeface="Comic Sans MS" panose="030F0702030302020204" pitchFamily="66" charset="0"/>
            </a:endParaRPr>
          </a:p>
          <a:p>
            <a:pPr lvl="2"/>
            <a:r>
              <a:rPr lang="en-GB" sz="3000" dirty="0">
                <a:latin typeface="Comic Sans MS" panose="030F0702030302020204" pitchFamily="66" charset="0"/>
                <a:hlinkClick r:id="rId3"/>
              </a:rPr>
              <a:t>https://www.bbc.co.uk/bitesize/topics/zyhp34j/articles/zjg46v4</a:t>
            </a:r>
            <a:endParaRPr lang="en-GB" sz="3000" dirty="0">
              <a:latin typeface="Comic Sans MS" panose="030F0702030302020204" pitchFamily="66" charset="0"/>
            </a:endParaRPr>
          </a:p>
          <a:p>
            <a:r>
              <a:rPr lang="en-GB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What other facts can you find out about the Antarctic?</a:t>
            </a:r>
          </a:p>
          <a:p>
            <a:endParaRPr lang="en-GB" sz="30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en-GB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Record the information in your books.</a:t>
            </a:r>
          </a:p>
        </p:txBody>
      </p:sp>
    </p:spTree>
    <p:extLst>
      <p:ext uri="{BB962C8B-B14F-4D97-AF65-F5344CB8AC3E}">
        <p14:creationId xmlns:p14="http://schemas.microsoft.com/office/powerpoint/2010/main" val="4592102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9F7008B-2ABF-4185-BE08-597DFB72D8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8" t="5714" r="6666" b="10748"/>
          <a:stretch/>
        </p:blipFill>
        <p:spPr>
          <a:xfrm rot="5400000">
            <a:off x="-634429" y="1114956"/>
            <a:ext cx="6559314" cy="46559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C0BE2F-1910-4438-82D2-2F33F425FB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54" r="5034" b="7326"/>
          <a:stretch/>
        </p:blipFill>
        <p:spPr>
          <a:xfrm rot="5400000">
            <a:off x="5493093" y="857706"/>
            <a:ext cx="6409183" cy="520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574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10DAC1D-B793-4155-AFDC-D053732C49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621" y="99461"/>
            <a:ext cx="8158758" cy="4351338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98C36D3-9C76-4843-A182-D6E539FF6413}"/>
              </a:ext>
            </a:extLst>
          </p:cNvPr>
          <p:cNvSpPr txBox="1"/>
          <p:nvPr/>
        </p:nvSpPr>
        <p:spPr>
          <a:xfrm>
            <a:off x="802433" y="4805265"/>
            <a:ext cx="108981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7030A0"/>
                </a:solidFill>
                <a:latin typeface="Comic Sans MS" panose="030F0702030302020204" pitchFamily="66" charset="0"/>
              </a:rPr>
              <a:t>Shackleton wrote the above advert to ‘attract’ crew. What sort of person would apply to an advert like this?</a:t>
            </a:r>
          </a:p>
        </p:txBody>
      </p:sp>
    </p:spTree>
    <p:extLst>
      <p:ext uri="{BB962C8B-B14F-4D97-AF65-F5344CB8AC3E}">
        <p14:creationId xmlns:p14="http://schemas.microsoft.com/office/powerpoint/2010/main" val="24346263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75B66-DA2F-4410-B691-90998F3AE0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59837"/>
            <a:ext cx="10515600" cy="5617126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3600" dirty="0">
                <a:solidFill>
                  <a:srgbClr val="7030A0"/>
                </a:solidFill>
                <a:latin typeface="Comic Sans MS" panose="030F0702030302020204" pitchFamily="66" charset="0"/>
              </a:rPr>
              <a:t>Pick someone from the crew list. Imagine you are writing a letter to Shackleton to convince him to employ you. How would you convince him?</a:t>
            </a:r>
          </a:p>
          <a:p>
            <a:pPr marL="0" indent="0" algn="ctr">
              <a:buNone/>
            </a:pPr>
            <a:endParaRPr lang="en-GB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3600" dirty="0">
                <a:solidFill>
                  <a:schemeClr val="accent1"/>
                </a:solidFill>
                <a:latin typeface="Comic Sans MS" panose="030F0702030302020204" pitchFamily="66" charset="0"/>
              </a:rPr>
              <a:t>You need to prove to Shackleton that you are invaluable to him. Describe a story showing how brave / ingenious / patient / clever you are.</a:t>
            </a:r>
          </a:p>
          <a:p>
            <a:pPr marL="0" indent="0" algn="ctr">
              <a:buNone/>
            </a:pPr>
            <a:endParaRPr lang="en-GB" sz="3600" dirty="0">
              <a:solidFill>
                <a:schemeClr val="accent1"/>
              </a:solidFill>
              <a:latin typeface="Comic Sans MS" panose="030F0702030302020204" pitchFamily="66" charset="0"/>
            </a:endParaRPr>
          </a:p>
          <a:p>
            <a:pPr marL="0" indent="0" algn="ctr">
              <a:buNone/>
            </a:pPr>
            <a:r>
              <a:rPr lang="en-GB" sz="3200" dirty="0">
                <a:solidFill>
                  <a:schemeClr val="accent6">
                    <a:lumMod val="50000"/>
                  </a:schemeClr>
                </a:solidFill>
                <a:latin typeface="Comic Sans MS" panose="030F0702030302020204" pitchFamily="66" charset="0"/>
              </a:rPr>
              <a:t>Look at the 2 documents on the website to help you: ‘Letter to Shackleton template’ and ‘Letter to Shackleton – 3 examples’ (this gives some examples of activities to show your worth)</a:t>
            </a:r>
          </a:p>
          <a:p>
            <a:pPr marL="0" indent="0" algn="ctr">
              <a:buNone/>
            </a:pPr>
            <a:endParaRPr lang="en-GB" sz="3600" dirty="0">
              <a:solidFill>
                <a:srgbClr val="7030A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8132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71034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186</Words>
  <Application>Microsoft Office PowerPoint</Application>
  <PresentationFormat>Widescreen</PresentationFormat>
  <Paragraphs>15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Comic Sans MS</vt:lpstr>
      <vt:lpstr>Office Theme</vt:lpstr>
      <vt:lpstr>PowerPoint Presentation</vt:lpstr>
      <vt:lpstr>PowerPoint Presentation</vt:lpstr>
      <vt:lpstr>PowerPoint Presentation</vt:lpstr>
      <vt:lpstr>What does it take to explore the Antarctic?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James Atkinson</dc:creator>
  <cp:lastModifiedBy>James Atkinson</cp:lastModifiedBy>
  <cp:revision>7</cp:revision>
  <dcterms:created xsi:type="dcterms:W3CDTF">2020-03-18T18:25:47Z</dcterms:created>
  <dcterms:modified xsi:type="dcterms:W3CDTF">2020-03-18T18:59:28Z</dcterms:modified>
</cp:coreProperties>
</file>