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68" r:id="rId12"/>
    <p:sldId id="265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06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431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8A28F-1E59-4228-87E7-B924EA9A5770}" type="slidenum">
              <a:rPr lang="en-GB" altLang="en-US"/>
              <a:pPr/>
              <a:t>‹#›</a:t>
            </a:fld>
            <a:fld id="{7B478232-8D94-4DFC-8071-A029397DAE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56628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84853-852C-4DF4-BBD9-853077F0851A}" type="slidenum">
              <a:rPr lang="en-GB" altLang="en-US"/>
              <a:pPr/>
              <a:t>‹#›</a:t>
            </a:fld>
            <a:fld id="{51FEE6D8-00DC-447D-A81F-33A3729139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34377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98F4C-FC6E-4047-B52C-B54DE6FA34C5}" type="slidenum">
              <a:rPr lang="en-GB" altLang="en-US"/>
              <a:pPr/>
              <a:t>‹#›</a:t>
            </a:fld>
            <a:fld id="{D0864E98-DA88-4809-9361-E2B2CF211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31792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55D17-F09D-47F0-84E7-CAD29C7588D5}" type="slidenum">
              <a:rPr lang="en-GB" altLang="en-US"/>
              <a:pPr/>
              <a:t>‹#›</a:t>
            </a:fld>
            <a:fld id="{E25D065E-F3A6-4563-81D6-C463D001F6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14762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FE020-9E0F-47CE-B82E-DA497C36E73B}" type="slidenum">
              <a:rPr lang="en-GB" altLang="en-US"/>
              <a:pPr/>
              <a:t>‹#›</a:t>
            </a:fld>
            <a:fld id="{598C4D5F-6218-4934-ADAB-6EBCBB5500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3789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C4B94-C7EC-45DE-9C6D-F848E37F2240}" type="slidenum">
              <a:rPr lang="en-GB" altLang="en-US"/>
              <a:pPr/>
              <a:t>‹#›</a:t>
            </a:fld>
            <a:fld id="{FB050290-AE2F-42B2-B893-9FDDA61406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9680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F4B9D-D2C8-4F8F-8695-9AF1DFFA542A}" type="slidenum">
              <a:rPr lang="en-GB" altLang="en-US"/>
              <a:pPr/>
              <a:t>‹#›</a:t>
            </a:fld>
            <a:fld id="{CA8B76D1-2D20-4D76-B2B7-8CCAE7D23C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53937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48FBF-7482-4E07-8F93-600AFD16570E}" type="slidenum">
              <a:rPr lang="en-GB" altLang="en-US"/>
              <a:pPr/>
              <a:t>‹#›</a:t>
            </a:fld>
            <a:fld id="{EAAC8CB9-8538-43AA-8A47-E71AA989ED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59842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0D88C-4B6A-4AEB-94C7-D58AC61FB706}" type="slidenum">
              <a:rPr lang="en-GB" altLang="en-US"/>
              <a:pPr/>
              <a:t>‹#›</a:t>
            </a:fld>
            <a:fld id="{8F188BB8-09DD-4406-98DF-0CEFE55517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60387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187C9-883C-4E82-B56B-4B9C3EB8A093}" type="slidenum">
              <a:rPr lang="en-GB" altLang="en-US"/>
              <a:pPr/>
              <a:t>‹#›</a:t>
            </a:fld>
            <a:fld id="{719DFD44-4C84-437C-95E8-489ED6158B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727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197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5E2CE-487A-4E29-B751-2B6A2B160DA5}" type="slidenum">
              <a:rPr lang="en-GB" altLang="en-US"/>
              <a:pPr/>
              <a:t>‹#›</a:t>
            </a:fld>
            <a:fld id="{C7537C8B-3DE2-41C6-ACC2-98AC880EE2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64353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8A28F-1E59-4228-87E7-B924EA9A5770}" type="slidenum">
              <a:rPr lang="en-GB" altLang="en-US"/>
              <a:pPr/>
              <a:t>‹#›</a:t>
            </a:fld>
            <a:fld id="{7B478232-8D94-4DFC-8071-A029397DAE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06833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84853-852C-4DF4-BBD9-853077F0851A}" type="slidenum">
              <a:rPr lang="en-GB" altLang="en-US"/>
              <a:pPr/>
              <a:t>‹#›</a:t>
            </a:fld>
            <a:fld id="{51FEE6D8-00DC-447D-A81F-33A3729139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50821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98F4C-FC6E-4047-B52C-B54DE6FA34C5}" type="slidenum">
              <a:rPr lang="en-GB" altLang="en-US"/>
              <a:pPr/>
              <a:t>‹#›</a:t>
            </a:fld>
            <a:fld id="{D0864E98-DA88-4809-9361-E2B2CF211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8113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55D17-F09D-47F0-84E7-CAD29C7588D5}" type="slidenum">
              <a:rPr lang="en-GB" altLang="en-US"/>
              <a:pPr/>
              <a:t>‹#›</a:t>
            </a:fld>
            <a:fld id="{E25D065E-F3A6-4563-81D6-C463D001F6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87621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FE020-9E0F-47CE-B82E-DA497C36E73B}" type="slidenum">
              <a:rPr lang="en-GB" altLang="en-US"/>
              <a:pPr/>
              <a:t>‹#›</a:t>
            </a:fld>
            <a:fld id="{598C4D5F-6218-4934-ADAB-6EBCBB5500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88707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C4B94-C7EC-45DE-9C6D-F848E37F2240}" type="slidenum">
              <a:rPr lang="en-GB" altLang="en-US"/>
              <a:pPr/>
              <a:t>‹#›</a:t>
            </a:fld>
            <a:fld id="{FB050290-AE2F-42B2-B893-9FDDA61406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42144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F4B9D-D2C8-4F8F-8695-9AF1DFFA542A}" type="slidenum">
              <a:rPr lang="en-GB" altLang="en-US"/>
              <a:pPr/>
              <a:t>‹#›</a:t>
            </a:fld>
            <a:fld id="{CA8B76D1-2D20-4D76-B2B7-8CCAE7D23C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935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48FBF-7482-4E07-8F93-600AFD16570E}" type="slidenum">
              <a:rPr lang="en-GB" altLang="en-US"/>
              <a:pPr/>
              <a:t>‹#›</a:t>
            </a:fld>
            <a:fld id="{EAAC8CB9-8538-43AA-8A47-E71AA989ED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82768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0D88C-4B6A-4AEB-94C7-D58AC61FB706}" type="slidenum">
              <a:rPr lang="en-GB" altLang="en-US"/>
              <a:pPr/>
              <a:t>‹#›</a:t>
            </a:fld>
            <a:fld id="{8F188BB8-09DD-4406-98DF-0CEFE55517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418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5479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187C9-883C-4E82-B56B-4B9C3EB8A093}" type="slidenum">
              <a:rPr lang="en-GB" altLang="en-US"/>
              <a:pPr/>
              <a:t>‹#›</a:t>
            </a:fld>
            <a:fld id="{719DFD44-4C84-437C-95E8-489ED6158B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51148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5E2CE-487A-4E29-B751-2B6A2B160DA5}" type="slidenum">
              <a:rPr lang="en-GB" altLang="en-US"/>
              <a:pPr/>
              <a:t>‹#›</a:t>
            </a:fld>
            <a:fld id="{C7537C8B-3DE2-41C6-ACC2-98AC880EE2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1360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1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28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79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68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9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88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9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44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95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08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67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889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56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53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73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21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32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8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49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57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05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13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35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166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11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4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52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2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07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01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81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38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28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39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676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19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40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37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1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30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78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03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79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69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94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9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11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326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88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460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97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604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136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432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7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86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46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6927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71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647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722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965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843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041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665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45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07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99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642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8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401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3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660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52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244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02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07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173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243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3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75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02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987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298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092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189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968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219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755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458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4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/>
              <a:t>04/03/10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78C3C51-EA37-4BD6-81A4-C2FBB4FE2B95}" type="slidenum">
              <a:rPr lang="en-GB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fld id="{4E6565F4-35B9-4EAA-840A-34A899D8ECBD}" type="slidenum">
              <a:rPr lang="en-GB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35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86430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/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/>
              <a:t>04/03/10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78C3C51-EA37-4BD6-81A4-C2FBB4FE2B95}" type="slidenum">
              <a:rPr lang="en-GB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fld id="{4E6565F4-35B9-4EAA-840A-34A899D8ECBD}" type="slidenum">
              <a:rPr lang="en-GB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35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19533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7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2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3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2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8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4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5: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WALT: </a:t>
            </a:r>
            <a:r>
              <a:rPr lang="en-GB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a setting.</a:t>
            </a:r>
            <a:endParaRPr lang="en-GB" dirty="0"/>
          </a:p>
        </p:txBody>
      </p:sp>
      <p:pic>
        <p:nvPicPr>
          <p:cNvPr id="4" name="Picture 2" descr="Image result for cartoon children englis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752528" cy="29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0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7" t="22619" r="8638" b="33135"/>
          <a:stretch/>
        </p:blipFill>
        <p:spPr bwMode="auto">
          <a:xfrm>
            <a:off x="323528" y="-1"/>
            <a:ext cx="8568952" cy="66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7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b="1" u="sng" smtClean="0">
                <a:solidFill>
                  <a:srgbClr val="0070C0"/>
                </a:solidFill>
                <a:cs typeface="Arial" charset="0"/>
              </a:rPr>
              <a:t>Reading </a:t>
            </a:r>
            <a:r>
              <a:rPr lang="en-GB" altLang="en-US" sz="3600" smtClean="0">
                <a:cs typeface="Arial" charset="0"/>
              </a:rPr>
              <a:t>     </a:t>
            </a:r>
            <a:r>
              <a:rPr lang="en-GB" altLang="en-US" sz="2400" smtClean="0">
                <a:cs typeface="Arial" charset="0"/>
              </a:rPr>
              <a:t>                 </a:t>
            </a:r>
            <a:br>
              <a:rPr lang="en-GB" altLang="en-US" sz="2400" smtClean="0">
                <a:cs typeface="Arial" charset="0"/>
              </a:rPr>
            </a:br>
            <a:endParaRPr lang="en-GB" altLang="en-US" sz="2400" smtClean="0"/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    This week we will be reading through the text, ‘Here be Dragons’ by Pie Corbett which is an   instructional text. </a:t>
            </a:r>
          </a:p>
          <a:p>
            <a:r>
              <a:rPr lang="en-GB" altLang="en-US" smtClean="0"/>
              <a:t>    There will be various activities to complete from it during the week.</a:t>
            </a:r>
          </a:p>
          <a:p>
            <a:endParaRPr lang="en-GB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04/03/10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183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04/03/10</a:t>
            </a:r>
            <a:endParaRPr lang="en-GB" altLang="en-US"/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8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79388" y="0"/>
            <a:ext cx="79930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u="sng" smtClean="0">
                <a:solidFill>
                  <a:srgbClr val="0070C0"/>
                </a:solidFill>
                <a:latin typeface="Arial" charset="0"/>
              </a:rPr>
              <a:t>Day 5: WALT write instructions for our character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  <a:latin typeface="Arial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charset="0"/>
              </a:rPr>
              <a:t>Write a set of instructions about your dragon on a topic of your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charset="0"/>
              </a:rPr>
              <a:t> choice.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charset="0"/>
              </a:rPr>
              <a:t>This could be the same as the model text, how to trap a dragon, how to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charset="0"/>
              </a:rPr>
              <a:t>look after a dragon; or different, e.g. how to get your dragon to fly, how to teach your dragon to roar, how to train your dragon at meal times etc.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  <a:latin typeface="Arial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charset="0"/>
              </a:rPr>
              <a:t>Use bullet points or numbers to help structure your work.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  <a:latin typeface="Arial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charset="0"/>
              </a:rPr>
              <a:t>Have fun thinking of creative ideas!</a:t>
            </a:r>
          </a:p>
        </p:txBody>
      </p:sp>
    </p:spTree>
    <p:extLst>
      <p:ext uri="{BB962C8B-B14F-4D97-AF65-F5344CB8AC3E}">
        <p14:creationId xmlns:p14="http://schemas.microsoft.com/office/powerpoint/2010/main" val="364604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pPr algn="l"/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we are going to focus on the castle in the picture. What might it be used for and who might use it? Create a character who either lives in it or goes in to explore it. Describe what it is like inside – is it grand? Crumbling and rundown? Sleek and sophisticated? Aim to write two paragraphs describing what it is like inside. Focus on using the power of 3 for effect e.g. The door into the castle was </a:t>
            </a:r>
            <a:r>
              <a:rPr lang="en-GB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imposing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as a rock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main hall in the castle was </a:t>
            </a:r>
            <a:r>
              <a:rPr lang="en-GB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elegant and majestic,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yet it</a:t>
            </a:r>
            <a:r>
              <a:rPr lang="en-GB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an air of mystery enclosing it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7416824" cy="36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58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Discovery – Children to work independently.</a:t>
            </a:r>
          </a:p>
          <a:p>
            <a:r>
              <a:rPr lang="en-GB" dirty="0" smtClean="0"/>
              <a:t>Share – This page shows you different ways the discovery question could have been answered.</a:t>
            </a:r>
          </a:p>
          <a:p>
            <a:r>
              <a:rPr lang="en-GB" dirty="0" smtClean="0"/>
              <a:t>Think Together – Complete and then discuss with an adult to consolidate and deepen understanding.</a:t>
            </a:r>
          </a:p>
          <a:p>
            <a:endParaRPr lang="en-GB" dirty="0"/>
          </a:p>
          <a:p>
            <a:r>
              <a:rPr lang="en-GB" dirty="0" smtClean="0"/>
              <a:t>Practice – children practice the skills they have learnt. Please complete 2 of the 3 slides of practice. (Pick the 2 pages you think will challenge you the most!)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8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-28097"/>
            <a:ext cx="9289032" cy="1442674"/>
          </a:xfrm>
        </p:spPr>
        <p:txBody>
          <a:bodyPr/>
          <a:lstStyle/>
          <a:p>
            <a:r>
              <a:rPr lang="en-GB" dirty="0" smtClean="0"/>
              <a:t>Lesson 5 – WALT: Represent 4 digit numbers.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2" t="14286" r="8826" b="10489"/>
          <a:stretch/>
        </p:blipFill>
        <p:spPr bwMode="auto">
          <a:xfrm>
            <a:off x="0" y="1412775"/>
            <a:ext cx="5652120" cy="529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616847" y="980729"/>
            <a:ext cx="3718195" cy="295232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770" y="2060849"/>
            <a:ext cx="237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What place value do you think each alien represents?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616846" y="3501008"/>
            <a:ext cx="3718195" cy="335699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769" y="4238508"/>
            <a:ext cx="2377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Can we exchange our 1000’s for 10’s, 100’s or 1’s to create 7420 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22262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1" t="10714" r="10088" b="8532"/>
          <a:stretch/>
        </p:blipFill>
        <p:spPr bwMode="auto">
          <a:xfrm>
            <a:off x="17062" y="0"/>
            <a:ext cx="56447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220072" y="42762"/>
            <a:ext cx="3718195" cy="295232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5954" y="918761"/>
            <a:ext cx="237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can you count the total? What would you count first? Why?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427967" y="2420888"/>
            <a:ext cx="3718195" cy="230425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3849" y="3296887"/>
            <a:ext cx="237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many ‘ones’  are in a thousand block?</a:t>
            </a:r>
          </a:p>
        </p:txBody>
      </p:sp>
      <p:sp>
        <p:nvSpPr>
          <p:cNvPr id="9" name="Explosion 1 8"/>
          <p:cNvSpPr/>
          <p:nvPr/>
        </p:nvSpPr>
        <p:spPr>
          <a:xfrm>
            <a:off x="5580367" y="4518573"/>
            <a:ext cx="3718195" cy="230425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6249" y="5209036"/>
            <a:ext cx="237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does exchanging help us find more answers?</a:t>
            </a:r>
          </a:p>
        </p:txBody>
      </p:sp>
    </p:spTree>
    <p:extLst>
      <p:ext uri="{BB962C8B-B14F-4D97-AF65-F5344CB8AC3E}">
        <p14:creationId xmlns:p14="http://schemas.microsoft.com/office/powerpoint/2010/main" val="33875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1" t="33532" r="12655" b="33234"/>
          <a:stretch/>
        </p:blipFill>
        <p:spPr bwMode="auto">
          <a:xfrm>
            <a:off x="0" y="19601"/>
            <a:ext cx="9144000" cy="436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580112" y="3573016"/>
            <a:ext cx="3718195" cy="295232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5994" y="4449015"/>
            <a:ext cx="237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many thousands blocks do I need?</a:t>
            </a:r>
          </a:p>
        </p:txBody>
      </p:sp>
      <p:sp>
        <p:nvSpPr>
          <p:cNvPr id="7" name="Explosion 1 6"/>
          <p:cNvSpPr/>
          <p:nvPr/>
        </p:nvSpPr>
        <p:spPr>
          <a:xfrm>
            <a:off x="86849" y="4370536"/>
            <a:ext cx="3718195" cy="247481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731" y="5036526"/>
            <a:ext cx="237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What happens if there are 0 hundreds?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918399" y="4260786"/>
            <a:ext cx="3525810" cy="247481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4280" y="4926776"/>
            <a:ext cx="225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can saying the number  out loud help you to write in words?</a:t>
            </a:r>
          </a:p>
        </p:txBody>
      </p:sp>
    </p:spTree>
    <p:extLst>
      <p:ext uri="{BB962C8B-B14F-4D97-AF65-F5344CB8AC3E}">
        <p14:creationId xmlns:p14="http://schemas.microsoft.com/office/powerpoint/2010/main" val="18904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841" r="12543" b="42262"/>
          <a:stretch/>
        </p:blipFill>
        <p:spPr bwMode="auto">
          <a:xfrm>
            <a:off x="33536" y="13289"/>
            <a:ext cx="9002960" cy="376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86849" y="3933056"/>
            <a:ext cx="3718195" cy="291229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731" y="4789036"/>
            <a:ext cx="237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does the base 10 equipment match to the part whole model?</a:t>
            </a:r>
          </a:p>
        </p:txBody>
      </p:sp>
      <p:sp>
        <p:nvSpPr>
          <p:cNvPr id="7" name="Explosion 1 6"/>
          <p:cNvSpPr/>
          <p:nvPr/>
        </p:nvSpPr>
        <p:spPr>
          <a:xfrm>
            <a:off x="4627042" y="3782704"/>
            <a:ext cx="3718195" cy="291229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8000" y="4915683"/>
            <a:ext cx="237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Which part do you focus on first?</a:t>
            </a:r>
          </a:p>
        </p:txBody>
      </p:sp>
    </p:spTree>
    <p:extLst>
      <p:ext uri="{BB962C8B-B14F-4D97-AF65-F5344CB8AC3E}">
        <p14:creationId xmlns:p14="http://schemas.microsoft.com/office/powerpoint/2010/main" val="31027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-16621"/>
            <a:ext cx="4812808" cy="760189"/>
          </a:xfrm>
        </p:spPr>
        <p:txBody>
          <a:bodyPr/>
          <a:lstStyle/>
          <a:p>
            <a:r>
              <a:rPr lang="en-GB" sz="3200" dirty="0" smtClean="0"/>
              <a:t>Practice Questions</a:t>
            </a:r>
            <a:endParaRPr lang="en-GB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0" t="24008" r="9866" b="17857"/>
          <a:stretch/>
        </p:blipFill>
        <p:spPr bwMode="auto">
          <a:xfrm>
            <a:off x="539552" y="620688"/>
            <a:ext cx="7992888" cy="612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6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5" t="19246" r="8527" b="29564"/>
          <a:stretch/>
        </p:blipFill>
        <p:spPr bwMode="auto">
          <a:xfrm>
            <a:off x="179512" y="0"/>
            <a:ext cx="886216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345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1_Sketchbook</vt:lpstr>
      <vt:lpstr>Sketchbook</vt:lpstr>
      <vt:lpstr>2_Sketchbook</vt:lpstr>
      <vt:lpstr>3_Sketchbook</vt:lpstr>
      <vt:lpstr>4_Sketchbook</vt:lpstr>
      <vt:lpstr>5_Sketchbook</vt:lpstr>
      <vt:lpstr>6_Sketchbook</vt:lpstr>
      <vt:lpstr>7_Sketchbook</vt:lpstr>
      <vt:lpstr>Office Theme</vt:lpstr>
      <vt:lpstr>4_Office Theme</vt:lpstr>
      <vt:lpstr>1_Office Theme</vt:lpstr>
      <vt:lpstr>Day 5: WALT: Describe a setting.</vt:lpstr>
      <vt:lpstr> Today we are going to focus on the castle in the picture. What might it be used for and who might use it? Create a character who either lives in it or goes in to explore it. Describe what it is like inside – is it grand? Crumbling and rundown? Sleek and sophisticated? Aim to write two paragraphs describing what it is like inside. Focus on using the power of 3 for effect e.g. The door into the castle was vast, imposing and solid as a rock. The main hall in the castle was elegant and majestic, yet it had an air of mystery enclosing it. </vt:lpstr>
      <vt:lpstr>PowerPoint Presentation</vt:lpstr>
      <vt:lpstr>Lesson 5 – WALT: Represent 4 digit numbers.</vt:lpstr>
      <vt:lpstr>PowerPoint Presentation</vt:lpstr>
      <vt:lpstr>PowerPoint Presentation</vt:lpstr>
      <vt:lpstr>PowerPoint Presentation</vt:lpstr>
      <vt:lpstr>Practice Questions</vt:lpstr>
      <vt:lpstr>PowerPoint Presentation</vt:lpstr>
      <vt:lpstr>PowerPoint Presentation</vt:lpstr>
      <vt:lpstr>Reading                  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4</cp:revision>
  <dcterms:created xsi:type="dcterms:W3CDTF">2020-03-18T14:54:31Z</dcterms:created>
  <dcterms:modified xsi:type="dcterms:W3CDTF">2020-03-19T07:50:46Z</dcterms:modified>
</cp:coreProperties>
</file>