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66" r:id="rId10"/>
    <p:sldId id="264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91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1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1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712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4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9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3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4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25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8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25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423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9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05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04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4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12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03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97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6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94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77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01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28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51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39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2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6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65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14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08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50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1833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1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19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6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7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2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87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415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947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6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05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13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221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30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70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4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75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30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8514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74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75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64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556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srgbClr val="A63212"/>
                </a:solidFill>
              </a:rPr>
              <a:pPr/>
              <a:t>19/03/2020</a:t>
            </a:fld>
            <a:endParaRPr lang="en-GB">
              <a:solidFill>
                <a:srgbClr val="A6321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GB">
              <a:solidFill>
                <a:srgbClr val="4E66B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5A7D9E-9CC8-46F0-9630-925AE5DBA4E2}" type="slidenum">
              <a:rPr lang="en-GB" smtClean="0">
                <a:solidFill>
                  <a:srgbClr val="A63212">
                    <a:lumMod val="75000"/>
                  </a:srgbClr>
                </a:solidFill>
              </a:rPr>
              <a:pPr/>
              <a:t>‹#›</a:t>
            </a:fld>
            <a:endParaRPr lang="en-GB">
              <a:solidFill>
                <a:srgbClr val="A63212">
                  <a:lumMod val="75000"/>
                </a:srgbClr>
              </a:solidFill>
            </a:endParaRPr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64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36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0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04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0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29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717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11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62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2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402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29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0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55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077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291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7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91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55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593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4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277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84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8A28F-1E59-4228-87E7-B924EA9A5770}" type="slidenum">
              <a:rPr lang="en-GB" altLang="en-US"/>
              <a:pPr/>
              <a:t>‹#›</a:t>
            </a:fld>
            <a:fld id="{7B478232-8D94-4DFC-8071-A029397DAE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63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218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84853-852C-4DF4-BBD9-853077F0851A}" type="slidenum">
              <a:rPr lang="en-GB" altLang="en-US"/>
              <a:pPr/>
              <a:t>‹#›</a:t>
            </a:fld>
            <a:fld id="{51FEE6D8-00DC-447D-A81F-33A3729139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3209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98F4C-FC6E-4047-B52C-B54DE6FA34C5}" type="slidenum">
              <a:rPr lang="en-GB" altLang="en-US"/>
              <a:pPr/>
              <a:t>‹#›</a:t>
            </a:fld>
            <a:fld id="{D0864E98-DA88-4809-9361-E2B2CF211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7800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55D17-F09D-47F0-84E7-CAD29C7588D5}" type="slidenum">
              <a:rPr lang="en-GB" altLang="en-US"/>
              <a:pPr/>
              <a:t>‹#›</a:t>
            </a:fld>
            <a:fld id="{E25D065E-F3A6-4563-81D6-C463D001F6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0771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FE020-9E0F-47CE-B82E-DA497C36E73B}" type="slidenum">
              <a:rPr lang="en-GB" altLang="en-US"/>
              <a:pPr/>
              <a:t>‹#›</a:t>
            </a:fld>
            <a:fld id="{598C4D5F-6218-4934-ADAB-6EBCBB550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8907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C4B94-C7EC-45DE-9C6D-F848E37F2240}" type="slidenum">
              <a:rPr lang="en-GB" altLang="en-US"/>
              <a:pPr/>
              <a:t>‹#›</a:t>
            </a:fld>
            <a:fld id="{FB050290-AE2F-42B2-B893-9FDDA614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51250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F4B9D-D2C8-4F8F-8695-9AF1DFFA542A}" type="slidenum">
              <a:rPr lang="en-GB" altLang="en-US"/>
              <a:pPr/>
              <a:t>‹#›</a:t>
            </a:fld>
            <a:fld id="{CA8B76D1-2D20-4D76-B2B7-8CCAE7D23C8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538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48FBF-7482-4E07-8F93-600AFD16570E}" type="slidenum">
              <a:rPr lang="en-GB" altLang="en-US"/>
              <a:pPr/>
              <a:t>‹#›</a:t>
            </a:fld>
            <a:fld id="{EAAC8CB9-8538-43AA-8A47-E71AA989ED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93660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0D88C-4B6A-4AEB-94C7-D58AC61FB706}" type="slidenum">
              <a:rPr lang="en-GB" altLang="en-US"/>
              <a:pPr/>
              <a:t>‹#›</a:t>
            </a:fld>
            <a:fld id="{8F188BB8-09DD-4406-98DF-0CEFE5551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364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187C9-883C-4E82-B56B-4B9C3EB8A093}" type="slidenum">
              <a:rPr lang="en-GB" altLang="en-US"/>
              <a:pPr/>
              <a:t>‹#›</a:t>
            </a:fld>
            <a:fld id="{719DFD44-4C84-437C-95E8-489ED6158B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990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04/03/10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5E2CE-487A-4E29-B751-2B6A2B160DA5}" type="slidenum">
              <a:rPr lang="en-GB" altLang="en-US"/>
              <a:pPr/>
              <a:t>‹#›</a:t>
            </a:fld>
            <a:fld id="{C7537C8B-3DE2-41C6-ACC2-98AC880EE2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3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2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7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B6B9A52-71C7-4197-BD89-11F54E030CA5}" type="datetimeFigureOut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D5A7D9E-9CC8-46F0-9630-925AE5DBA4E2}" type="slidenum"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9356-1714-4CA4-9A6A-FE39F857C0D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19/03/2020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7CB7-16C4-4010-AC70-5657404D849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0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/>
              <a:t>04/03/10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fld id="{978C3C51-EA37-4BD6-81A4-C2FBB4FE2B95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fld id="{4E6565F4-35B9-4EAA-840A-34A899D8ECBD}" type="slidenum">
              <a:rPr lang="en-GB" altLang="en-US" smtClean="0"/>
              <a:pPr defTabSz="4492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435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836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89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9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9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4: </a:t>
            </a:r>
            <a:r>
              <a:rPr lang="en-GB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WALT: </a:t>
            </a:r>
            <a:r>
              <a:rPr lang="en-GB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word classes to create sentences.</a:t>
            </a:r>
            <a:endParaRPr lang="en-GB" dirty="0"/>
          </a:p>
        </p:txBody>
      </p:sp>
      <p:pic>
        <p:nvPicPr>
          <p:cNvPr id="4" name="Picture 2" descr="Image result for cartoon children engl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4752528" cy="29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600" b="1" u="sng" smtClean="0">
                <a:solidFill>
                  <a:srgbClr val="0070C0"/>
                </a:solidFill>
                <a:cs typeface="Arial" charset="0"/>
              </a:rPr>
              <a:t>Reading </a:t>
            </a:r>
            <a:r>
              <a:rPr lang="en-GB" altLang="en-US" sz="3600" smtClean="0">
                <a:cs typeface="Arial" charset="0"/>
              </a:rPr>
              <a:t>     </a:t>
            </a:r>
            <a:r>
              <a:rPr lang="en-GB" altLang="en-US" sz="2400" smtClean="0">
                <a:cs typeface="Arial" charset="0"/>
              </a:rPr>
              <a:t>                 </a:t>
            </a:r>
            <a:br>
              <a:rPr lang="en-GB" altLang="en-US" sz="2400" smtClean="0">
                <a:cs typeface="Arial" charset="0"/>
              </a:rPr>
            </a:br>
            <a:endParaRPr lang="en-GB" altLang="en-US" sz="2400" smtClean="0"/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    This week we will be reading through the text, ‘Here be Dragons’ by Pie Corbett which is an   instructional text. </a:t>
            </a:r>
          </a:p>
          <a:p>
            <a:r>
              <a:rPr lang="en-GB" altLang="en-US" smtClean="0"/>
              <a:t>    There will be various activities to complete from it during the week.</a:t>
            </a:r>
          </a:p>
          <a:p>
            <a:endParaRPr lang="en-GB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352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04/03/10</a:t>
            </a:r>
            <a:endParaRPr lang="en-GB" altLang="en-US"/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28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50825" y="115888"/>
            <a:ext cx="76342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u="sng" smtClean="0">
                <a:solidFill>
                  <a:srgbClr val="0070C0"/>
                </a:solidFill>
                <a:latin typeface="Arial" charset="0"/>
              </a:rPr>
              <a:t>Day 4 WALT: create a character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Arial" charset="0"/>
            </a:endParaRP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Design and draw your own dragon. Label its features; try to use 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some powerful vocabulary for it e.g. extendable claws, a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mtClean="0">
                <a:solidFill>
                  <a:srgbClr val="000000"/>
                </a:solidFill>
                <a:latin typeface="Arial" charset="0"/>
              </a:rPr>
              <a:t>retractable tail, fiery orange, wings that glitter in the light…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0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endParaRPr lang="en-GB" sz="2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a different setting today. Choose a noun, e.g. the moon. Then an adjective for the moon, e.g. ghostly. Finally a verb for the moon, e.g. stared. Put this together to create a sentence – adjective + noun + verb. The ghostly moon stared. Add an adverb and lengthen the sentence if you can, e.g. The ghostly moon stared over the peaceful valley.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this activity with other nouns in  the picture.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28214"/>
            <a:ext cx="5688632" cy="31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50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</a:p>
          <a:p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0652" y="0"/>
            <a:ext cx="9433048" cy="836712"/>
          </a:xfrm>
        </p:spPr>
        <p:txBody>
          <a:bodyPr/>
          <a:lstStyle/>
          <a:p>
            <a:r>
              <a:rPr lang="en-GB" dirty="0" smtClean="0"/>
              <a:t>Lesson 4 – WALT: Count in 1000’s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4" t="15476" r="9420" b="15278"/>
          <a:stretch/>
        </p:blipFill>
        <p:spPr bwMode="auto">
          <a:xfrm>
            <a:off x="50800" y="764703"/>
            <a:ext cx="5889352" cy="595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440319" y="620688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7273" y="1360176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boxes of lemon sweets are there?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619760" y="2435906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714" y="3175394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sweets are there in each box?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456971" y="4423257"/>
            <a:ext cx="4032448" cy="240230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3925" y="5162745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Should we count in 10’s, 100’s or 1000’s? Why?</a:t>
            </a:r>
          </a:p>
        </p:txBody>
      </p:sp>
    </p:spTree>
    <p:extLst>
      <p:ext uri="{BB962C8B-B14F-4D97-AF65-F5344CB8AC3E}">
        <p14:creationId xmlns:p14="http://schemas.microsoft.com/office/powerpoint/2010/main" val="291113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2302" r="10089" b="9326"/>
          <a:stretch/>
        </p:blipFill>
        <p:spPr bwMode="auto">
          <a:xfrm>
            <a:off x="0" y="0"/>
            <a:ext cx="586814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292080" y="0"/>
            <a:ext cx="4032448" cy="378904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9034" y="836712"/>
            <a:ext cx="2377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sweets does each box represent? How can you use this number to find the total number of sweets?</a:t>
            </a:r>
          </a:p>
        </p:txBody>
      </p:sp>
      <p:sp>
        <p:nvSpPr>
          <p:cNvPr id="8" name="Explosion 1 7"/>
          <p:cNvSpPr/>
          <p:nvPr/>
        </p:nvSpPr>
        <p:spPr>
          <a:xfrm>
            <a:off x="5580111" y="3140967"/>
            <a:ext cx="3718195" cy="356558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9034" y="4221088"/>
            <a:ext cx="2377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can you use part A to help you answer part B?</a:t>
            </a:r>
          </a:p>
        </p:txBody>
      </p:sp>
    </p:spTree>
    <p:extLst>
      <p:ext uri="{BB962C8B-B14F-4D97-AF65-F5344CB8AC3E}">
        <p14:creationId xmlns:p14="http://schemas.microsoft.com/office/powerpoint/2010/main" val="32883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2" t="9325" r="14439" b="7937"/>
          <a:stretch/>
        </p:blipFill>
        <p:spPr bwMode="auto">
          <a:xfrm>
            <a:off x="24386" y="-11449"/>
            <a:ext cx="5483718" cy="684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5292080" y="-29318"/>
            <a:ext cx="3851920" cy="410639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1002" y="1050803"/>
            <a:ext cx="2449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many boxes of strawberry and lemon sweets are there? How many sweets are in each box?</a:t>
            </a:r>
          </a:p>
        </p:txBody>
      </p:sp>
      <p:sp>
        <p:nvSpPr>
          <p:cNvPr id="9" name="Explosion 1 8"/>
          <p:cNvSpPr/>
          <p:nvPr/>
        </p:nvSpPr>
        <p:spPr>
          <a:xfrm>
            <a:off x="5309756" y="3260535"/>
            <a:ext cx="3851920" cy="2964369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1002" y="4179063"/>
            <a:ext cx="2449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How  can the numbers shown help us?</a:t>
            </a:r>
          </a:p>
        </p:txBody>
      </p:sp>
    </p:spTree>
    <p:extLst>
      <p:ext uri="{BB962C8B-B14F-4D97-AF65-F5344CB8AC3E}">
        <p14:creationId xmlns:p14="http://schemas.microsoft.com/office/powerpoint/2010/main" val="31309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8760" y="-531440"/>
            <a:ext cx="8041440" cy="1442674"/>
          </a:xfrm>
        </p:spPr>
        <p:txBody>
          <a:bodyPr/>
          <a:lstStyle/>
          <a:p>
            <a:r>
              <a:rPr lang="en-GB" sz="3200" dirty="0" smtClean="0"/>
              <a:t>Practice Questions</a:t>
            </a:r>
            <a:endParaRPr lang="en-GB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4" t="27381" r="9978" b="17659"/>
          <a:stretch/>
        </p:blipFill>
        <p:spPr bwMode="auto">
          <a:xfrm>
            <a:off x="323528" y="464631"/>
            <a:ext cx="8208912" cy="62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9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3" t="18056" r="4623" b="14881"/>
          <a:stretch/>
        </p:blipFill>
        <p:spPr bwMode="auto">
          <a:xfrm>
            <a:off x="107504" y="0"/>
            <a:ext cx="878497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0" t="16071" r="4399" b="24802"/>
          <a:stretch/>
        </p:blipFill>
        <p:spPr bwMode="auto">
          <a:xfrm>
            <a:off x="323528" y="24093"/>
            <a:ext cx="8424936" cy="664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365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1_Sketchbook</vt:lpstr>
      <vt:lpstr>Sketchbook</vt:lpstr>
      <vt:lpstr>2_Sketchbook</vt:lpstr>
      <vt:lpstr>3_Sketchbook</vt:lpstr>
      <vt:lpstr>4_Sketchbook</vt:lpstr>
      <vt:lpstr>5_Sketchbook</vt:lpstr>
      <vt:lpstr>6_Sketchbook</vt:lpstr>
      <vt:lpstr>Office Theme</vt:lpstr>
      <vt:lpstr>1_Office Theme</vt:lpstr>
      <vt:lpstr>Day 4: WALT: use word classes to create sentences.</vt:lpstr>
      <vt:lpstr>PowerPoint Presentation</vt:lpstr>
      <vt:lpstr>Notes for Maths</vt:lpstr>
      <vt:lpstr>Lesson 4 – WALT: Count in 1000’s</vt:lpstr>
      <vt:lpstr>PowerPoint Presentation</vt:lpstr>
      <vt:lpstr>PowerPoint Presentation</vt:lpstr>
      <vt:lpstr>Practice Questions</vt:lpstr>
      <vt:lpstr>PowerPoint Presentation</vt:lpstr>
      <vt:lpstr>PowerPoint Presentation</vt:lpstr>
      <vt:lpstr>Reading          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2020-03-18T14:50:52Z</dcterms:created>
  <dcterms:modified xsi:type="dcterms:W3CDTF">2020-03-19T07:49:02Z</dcterms:modified>
</cp:coreProperties>
</file>