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31" y="-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514E6-BFD8-46F8-B5B3-2724C98D1C13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BDFD1-88D6-43D7-9DFF-4B58996DD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33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DFD1-88D6-43D7-9DFF-4B58996DD7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42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33E3-A144-4F36-B1DA-B0F29D5C574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8607-D7AA-4B5D-93D5-9D8971BD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14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33E3-A144-4F36-B1DA-B0F29D5C574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8607-D7AA-4B5D-93D5-9D8971BD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0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33E3-A144-4F36-B1DA-B0F29D5C574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8607-D7AA-4B5D-93D5-9D8971BD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82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33E3-A144-4F36-B1DA-B0F29D5C574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8607-D7AA-4B5D-93D5-9D8971BD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46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33E3-A144-4F36-B1DA-B0F29D5C574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8607-D7AA-4B5D-93D5-9D8971BD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63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33E3-A144-4F36-B1DA-B0F29D5C574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8607-D7AA-4B5D-93D5-9D8971BD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47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33E3-A144-4F36-B1DA-B0F29D5C574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8607-D7AA-4B5D-93D5-9D8971BD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44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33E3-A144-4F36-B1DA-B0F29D5C574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8607-D7AA-4B5D-93D5-9D8971BD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2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33E3-A144-4F36-B1DA-B0F29D5C574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8607-D7AA-4B5D-93D5-9D8971BD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79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33E3-A144-4F36-B1DA-B0F29D5C574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8607-D7AA-4B5D-93D5-9D8971BD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32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33E3-A144-4F36-B1DA-B0F29D5C574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8607-D7AA-4B5D-93D5-9D8971BD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30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F33E3-A144-4F36-B1DA-B0F29D5C5747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88607-D7AA-4B5D-93D5-9D8971BDB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6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arteascuola.com/2015/05/contemporary-mona-lis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0" y="0"/>
            <a:ext cx="8670900" cy="68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64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4" y="476672"/>
            <a:ext cx="8887931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43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761103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804672"/>
            <a:ext cx="776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arteascuola.com/2015/05/contemporary-</a:t>
            </a:r>
            <a:r>
              <a:rPr lang="en-GB" dirty="0" err="1" smtClean="0">
                <a:hlinkClick r:id="rId4"/>
              </a:rPr>
              <a:t>mona</a:t>
            </a:r>
            <a:r>
              <a:rPr lang="en-GB" dirty="0" smtClean="0">
                <a:hlinkClick r:id="rId4"/>
              </a:rPr>
              <a:t>-</a:t>
            </a:r>
            <a:r>
              <a:rPr lang="en-GB" dirty="0" err="1" smtClean="0">
                <a:hlinkClick r:id="rId4"/>
              </a:rPr>
              <a:t>lisa</a:t>
            </a:r>
            <a:r>
              <a:rPr lang="en-GB" dirty="0" smtClean="0">
                <a:hlinkClick r:id="rId4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70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78477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3672408" cy="601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2" y="188640"/>
            <a:ext cx="424847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Use your printed Mona Lisa in your pack for working </a:t>
            </a:r>
            <a:r>
              <a:rPr lang="en-GB" sz="2400" smtClean="0"/>
              <a:t>at home.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1728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960440" cy="57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2119"/>
            <a:ext cx="4000339" cy="265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332656"/>
            <a:ext cx="417646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How will you dress your Mona Lisa?</a:t>
            </a:r>
          </a:p>
          <a:p>
            <a:r>
              <a:rPr lang="en-GB" sz="2400" dirty="0" smtClean="0"/>
              <a:t>Have fun and be creative!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7994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1" y="0"/>
            <a:ext cx="3498701" cy="232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771650"/>
            <a:ext cx="74866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64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0" y="116632"/>
            <a:ext cx="8907768" cy="653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48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76464" cy="622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16" y="476672"/>
            <a:ext cx="391823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40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30</Words>
  <Application>Microsoft Office PowerPoint</Application>
  <PresentationFormat>On-screen Show (4:3)</PresentationFormat>
  <Paragraphs>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3</cp:revision>
  <dcterms:created xsi:type="dcterms:W3CDTF">2020-03-19T07:55:20Z</dcterms:created>
  <dcterms:modified xsi:type="dcterms:W3CDTF">2020-03-19T08:12:55Z</dcterms:modified>
</cp:coreProperties>
</file>