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2" r:id="rId1"/>
    <p:sldMasterId id="2147483699" r:id="rId2"/>
    <p:sldMasterId id="2147483789" r:id="rId3"/>
    <p:sldMasterId id="2147483801" r:id="rId4"/>
    <p:sldMasterId id="2147483807" r:id="rId5"/>
    <p:sldMasterId id="2147483813" r:id="rId6"/>
    <p:sldMasterId id="2147483825" r:id="rId7"/>
    <p:sldMasterId id="2147483831" r:id="rId8"/>
  </p:sldMasterIdLst>
  <p:notesMasterIdLst>
    <p:notesMasterId r:id="rId68"/>
  </p:notesMasterIdLst>
  <p:handoutMasterIdLst>
    <p:handoutMasterId r:id="rId69"/>
  </p:handoutMasterIdLst>
  <p:sldIdLst>
    <p:sldId id="286" r:id="rId9"/>
    <p:sldId id="322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4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21" r:id="rId29"/>
    <p:sldId id="320" r:id="rId30"/>
    <p:sldId id="319" r:id="rId31"/>
    <p:sldId id="318" r:id="rId32"/>
    <p:sldId id="317" r:id="rId33"/>
    <p:sldId id="316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80" r:id="rId46"/>
    <p:sldId id="382" r:id="rId47"/>
    <p:sldId id="383" r:id="rId48"/>
    <p:sldId id="384" r:id="rId49"/>
    <p:sldId id="386" r:id="rId50"/>
    <p:sldId id="387" r:id="rId51"/>
    <p:sldId id="388" r:id="rId52"/>
    <p:sldId id="390" r:id="rId53"/>
    <p:sldId id="391" r:id="rId54"/>
    <p:sldId id="379" r:id="rId55"/>
    <p:sldId id="410" r:id="rId56"/>
    <p:sldId id="411" r:id="rId57"/>
    <p:sldId id="412" r:id="rId58"/>
    <p:sldId id="415" r:id="rId59"/>
    <p:sldId id="416" r:id="rId60"/>
    <p:sldId id="417" r:id="rId61"/>
    <p:sldId id="420" r:id="rId62"/>
    <p:sldId id="422" r:id="rId63"/>
    <p:sldId id="409" r:id="rId64"/>
    <p:sldId id="378" r:id="rId65"/>
    <p:sldId id="377" r:id="rId66"/>
    <p:sldId id="376" r:id="rId6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Twinkl" panose="020B0604020202020204" charset="0"/>
      <p:regular r:id="rId74"/>
      <p:bold r:id="rId75"/>
    </p:embeddedFont>
    <p:embeddedFont>
      <p:font typeface="Sassoon Infant Md" panose="02000603050000020003" charset="0"/>
      <p:regular r:id="rId76"/>
    </p:embeddedFont>
    <p:embeddedFont>
      <p:font typeface="Sassoon Infant Rg" panose="02000503030000020003" charset="0"/>
      <p:regular r:id="rId77"/>
      <p:bold r:id="rId78"/>
    </p:embeddedFont>
    <p:embeddedFont>
      <p:font typeface="Twinkl SemiBold" charset="0"/>
      <p:bold r:id="rId7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388D"/>
    <a:srgbClr val="4C8EC6"/>
    <a:srgbClr val="65A4D9"/>
    <a:srgbClr val="2C5781"/>
    <a:srgbClr val="A63C8F"/>
    <a:srgbClr val="CEB93B"/>
    <a:srgbClr val="FFE76B"/>
    <a:srgbClr val="6EC2B2"/>
    <a:srgbClr val="DC2A3A"/>
    <a:srgbClr val="E51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1284" y="-9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handoutMaster" Target="handoutMasters/handoutMaster1.xml"/><Relationship Id="rId77" Type="http://schemas.openxmlformats.org/officeDocument/2006/relationships/font" Target="fonts/font8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3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twinkl.co.uk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twinkl.co.uk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twinkl.co.uk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twinkl.co.uk/" TargetMode="Externa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twinkl.co.uk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twinkl.co.uk/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Relationship Id="rId4" Type="http://schemas.openxmlformats.org/officeDocument/2006/relationships/hyperlink" Target="https://www.twinkl.co.uk/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Relationship Id="rId4" Type="http://schemas.openxmlformats.org/officeDocument/2006/relationships/hyperlink" Target="https://www.twinkl.co.uk/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Relationship Id="rId4" Type="http://schemas.openxmlformats.org/officeDocument/2006/relationships/hyperlink" Target="https://www.twinkl.co.uk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Relationship Id="rId4" Type="http://schemas.openxmlformats.org/officeDocument/2006/relationships/hyperlink" Target="https://www.twinkl.co.uk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51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5184-EA73-4DC0-8434-004A85A9D6F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ACE31-3987-4AC3-8F90-6C08330BE1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843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DEC5-DD11-4238-813D-47E4444A24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D3A50-3D32-42FE-941F-141A3035FC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003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1F81-F411-48D6-8BE8-D5DC160C0F5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9186-E3D2-4C9A-9907-1E1CE7A0F3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27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9019-10CC-4794-8071-E604D955881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2AEF0-EB52-4276-A084-E1774A0868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0464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FE21-08D8-4528-9824-239FD170194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FD1F-416F-4623-9661-F50D5F34F9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623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2184A-E5BC-4D6A-900D-075E3B3EFA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296F-7D3B-44BF-8126-34F288E523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752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FAD7-BAD4-4235-854A-0840E958936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D472B-52C8-477D-BC41-6C850ABB1E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754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412A-4050-4BBA-AC55-1C2E5A2E4F1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4A983-D800-47E7-91F0-70BE11C872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108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6D63-BB85-4F5A-962B-7C8021DFA8E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B3DE9-ABD4-4A0D-8CBC-3BC3F4BEBD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934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F9A15-F2B0-4DF7-B2CC-2F0EDD0112D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9F5E2-680F-40F6-B0D6-57F232B7B7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772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17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A2688-051C-4F4A-BE93-23B23724B9B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1E118-F4BE-4198-A8FD-96D10232BA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3003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4E8E7-B03F-4F62-95B4-25B1AC5F638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5E70E-6276-457A-BE8D-CF723A595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3149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79F7F-7FC6-4809-A420-D8EEF7751F7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35419-B465-4E6D-93A0-4F1E15E505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0650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4C9C3-CB4F-4CA4-A3BC-5105D1B69F7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925AA-3467-4C2F-9CE8-B522527266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3338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72B2A-82A6-4D94-B7D5-F1CE8F6EFCA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EE5EE-5A5B-436D-ADE1-CF5635997A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5730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1455C-248C-4643-9EB0-7D43B78FC73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06692-B06A-4847-8C3A-2AB890839C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8700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78A48-1650-4D03-B5C3-AF59EA6762E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BBB86-23EA-45FD-93D1-33B6E98B67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4874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D221-205A-48D9-A467-DD9989EC741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6CDA8-3D74-485A-B0C1-81ECB1D3BE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5482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0AEB-3EC7-41C6-B060-E1F4A9EEE04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EDFA6-297C-499C-BF91-569DB4A539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2500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5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915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39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26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537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90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81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91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398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617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23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0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3757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50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232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287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36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869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68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5856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535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10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1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9844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801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511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265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5DDB8-051C-4346-9778-F56207BA3048}" type="datetimeFigureOut">
              <a:rPr lang="en-GB"/>
              <a:pPr>
                <a:defRPr/>
              </a:pPr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933DB-CE16-42C1-8FC6-6B106306DB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073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1E86-DD56-4BAD-B2AE-E1B28626036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65461-8164-4EB0-943B-AA4FB7D6B5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023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5607-9A62-41CA-A701-F91678A0EA5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533C9-F64D-4532-A55C-AB42E43369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316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1E26-828E-46B7-B057-191DEA79E46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483DB-C875-4A88-A734-B8000C1FAB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580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973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1F791-2B4F-4641-A3F1-14B068A02FC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E8FB34-B28C-4484-9BF2-4CA03032269B}" type="slidenum">
              <a:rPr lang="en-GB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94D256-7649-43CE-BA1E-2476EDAA31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B2031A-AE0D-40AA-82D2-3B53D3BAC720}" type="slidenum">
              <a:rPr lang="en-GB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3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1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4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2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9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www.twinkl.co.uk/resources/letters-and-sounds/phase-3/phase-3-powerpoints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5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www.twinkl.co.uk/resources/letters-and-sounds/phase-3/phase-3-powerpoints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225912" y="422536"/>
            <a:ext cx="46085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9600" dirty="0" smtClean="0"/>
              <a:t>Phonics Recap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8" y="3469524"/>
            <a:ext cx="4723080" cy="2647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684213" y="765175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oo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05038"/>
            <a:ext cx="25812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0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79450" y="836613"/>
            <a:ext cx="46085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oo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885950"/>
            <a:ext cx="31369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7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971550" y="765175"/>
            <a:ext cx="4608513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ar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1752600"/>
            <a:ext cx="2892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3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611188" y="836613"/>
            <a:ext cx="460851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or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765175"/>
            <a:ext cx="863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9750" y="957263"/>
            <a:ext cx="46085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ur</a:t>
            </a:r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382838"/>
            <a:ext cx="287337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3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827088" y="1196975"/>
            <a:ext cx="4608512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3900" smtClean="0"/>
              <a:t>ow</a:t>
            </a: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1895475"/>
            <a:ext cx="332422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827088" y="1009650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oi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04950"/>
            <a:ext cx="251142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1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900113" y="1385888"/>
            <a:ext cx="4608512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3900" smtClean="0"/>
              <a:t>ear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222500"/>
            <a:ext cx="2735262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8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900113" y="1385888"/>
            <a:ext cx="4608512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23900" smtClean="0"/>
              <a:t>er</a:t>
            </a:r>
            <a:endParaRPr lang="en-GB" altLang="en-US" sz="23900" smtClean="0"/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2273300"/>
            <a:ext cx="344805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971550" y="1341438"/>
            <a:ext cx="4608513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3900" smtClean="0"/>
              <a:t>air</a:t>
            </a: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073150"/>
            <a:ext cx="2757488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39750" y="1173163"/>
            <a:ext cx="46085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ch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1266825"/>
            <a:ext cx="42449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4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the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to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I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7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no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go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into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he</a:t>
            </a: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she</a:t>
            </a:r>
          </a:p>
        </p:txBody>
      </p:sp>
      <p:pic>
        <p:nvPicPr>
          <p:cNvPr id="4099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0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we</a:t>
            </a:r>
          </a:p>
        </p:txBody>
      </p:sp>
      <p:pic>
        <p:nvPicPr>
          <p:cNvPr id="5123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me</a:t>
            </a:r>
          </a:p>
        </p:txBody>
      </p:sp>
      <p:pic>
        <p:nvPicPr>
          <p:cNvPr id="6147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9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490538" y="1050925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sh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66975"/>
            <a:ext cx="31575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8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be</a:t>
            </a:r>
          </a:p>
        </p:txBody>
      </p:sp>
      <p:pic>
        <p:nvPicPr>
          <p:cNvPr id="7171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was</a:t>
            </a:r>
          </a:p>
        </p:txBody>
      </p:sp>
      <p:pic>
        <p:nvPicPr>
          <p:cNvPr id="819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you</a:t>
            </a:r>
          </a:p>
        </p:txBody>
      </p:sp>
      <p:pic>
        <p:nvPicPr>
          <p:cNvPr id="9219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they</a:t>
            </a:r>
          </a:p>
        </p:txBody>
      </p:sp>
      <p:pic>
        <p:nvPicPr>
          <p:cNvPr id="10243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all</a:t>
            </a:r>
          </a:p>
        </p:txBody>
      </p:sp>
      <p:pic>
        <p:nvPicPr>
          <p:cNvPr id="11267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6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are</a:t>
            </a:r>
          </a:p>
        </p:txBody>
      </p:sp>
      <p:pic>
        <p:nvPicPr>
          <p:cNvPr id="12291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1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my</a:t>
            </a:r>
          </a:p>
        </p:txBody>
      </p:sp>
      <p:pic>
        <p:nvPicPr>
          <p:cNvPr id="133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her</a:t>
            </a:r>
          </a:p>
        </p:txBody>
      </p:sp>
      <p:pic>
        <p:nvPicPr>
          <p:cNvPr id="14339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xmlns="" id="{9F028021-E69B-43EF-A98D-8E7C1B1BC5FB}"/>
              </a:ext>
            </a:extLst>
          </p:cNvPr>
          <p:cNvSpPr/>
          <p:nvPr/>
        </p:nvSpPr>
        <p:spPr>
          <a:xfrm>
            <a:off x="4068661" y="5545123"/>
            <a:ext cx="1015067" cy="60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:a16="http://schemas.microsoft.com/office/drawing/2014/main" xmlns="" id="{5DB83A20-2BF5-4D99-8667-4CA233C0FE50}"/>
              </a:ext>
            </a:extLst>
          </p:cNvPr>
          <p:cNvSpPr/>
          <p:nvPr/>
        </p:nvSpPr>
        <p:spPr>
          <a:xfrm>
            <a:off x="8430936" y="6149131"/>
            <a:ext cx="713064" cy="70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30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roof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r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oo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f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6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611188" y="1054100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th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31051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5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hoof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h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oo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f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30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zoom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z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oo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m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68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pool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p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oo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l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34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food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f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oo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d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295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tool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t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oo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l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10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zoo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z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oo</a:t>
            </a:r>
            <a:endParaRPr lang="en-GB" altLang="en-US" sz="23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33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boot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b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oo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t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54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A3794B-F825-437B-9408-49098CDC4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3830" y="1857402"/>
            <a:ext cx="4086807" cy="4021264"/>
          </a:xfrm>
          <a:prstGeom prst="rect">
            <a:avLst/>
          </a:prstGeom>
        </p:spPr>
      </p:pic>
      <p:sp>
        <p:nvSpPr>
          <p:cNvPr id="7" name="Title 20">
            <a:extLst>
              <a:ext uri="{FF2B5EF4-FFF2-40B4-BE49-F238E27FC236}">
                <a16:creationId xmlns="" xmlns:a16="http://schemas.microsoft.com/office/drawing/2014/main" id="{8D450E5F-55B2-4417-BB53-B00618DC2B1E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600" dirty="0">
                <a:ln w="76200">
                  <a:solidFill>
                    <a:srgbClr val="1C1C1C"/>
                  </a:solidFill>
                </a:ln>
                <a:latin typeface="Twinkl"/>
              </a:rPr>
              <a:t>moon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US" sz="6600" dirty="0">
                <a:ln w="19050">
                  <a:solidFill>
                    <a:schemeClr val="bg1"/>
                  </a:solidFill>
                </a:ln>
                <a:solidFill>
                  <a:srgbClr val="8B368B"/>
                </a:solidFill>
                <a:latin typeface="+mn-lt"/>
              </a:rPr>
              <a:t>moon</a:t>
            </a:r>
            <a:endParaRPr lang="en-GB" sz="6600" dirty="0">
              <a:ln w="19050">
                <a:solidFill>
                  <a:schemeClr val="bg1"/>
                </a:solidFill>
              </a:ln>
              <a:solidFill>
                <a:srgbClr val="8B368B"/>
              </a:solidFill>
              <a:latin typeface="+mn-lt"/>
            </a:endParaRPr>
          </a:p>
        </p:txBody>
      </p:sp>
      <p:sp>
        <p:nvSpPr>
          <p:cNvPr id="15" name="Rectangle: Rounded Corners 1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B73EA2EC-AAAF-4601-9E60-3460C7CA99A6}"/>
              </a:ext>
            </a:extLst>
          </p:cNvPr>
          <p:cNvSpPr/>
          <p:nvPr/>
        </p:nvSpPr>
        <p:spPr>
          <a:xfrm>
            <a:off x="7575014" y="5692864"/>
            <a:ext cx="948202" cy="548546"/>
          </a:xfrm>
          <a:prstGeom prst="roundRect">
            <a:avLst/>
          </a:prstGeom>
          <a:solidFill>
            <a:srgbClr val="B391C3"/>
          </a:solidFill>
          <a:ln w="38100">
            <a:solidFill>
              <a:srgbClr val="D0B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Next</a:t>
            </a:r>
            <a:endParaRPr lang="en-GB" sz="2000" b="1" dirty="0">
              <a:solidFill>
                <a:prstClr val="white"/>
              </a:solidFill>
            </a:endParaRPr>
          </a:p>
        </p:txBody>
      </p:sp>
      <p:grpSp>
        <p:nvGrpSpPr>
          <p:cNvPr id="12" name="BOX">
            <a:extLst>
              <a:ext uri="{FF2B5EF4-FFF2-40B4-BE49-F238E27FC236}">
                <a16:creationId xmlns="" xmlns:a16="http://schemas.microsoft.com/office/drawing/2014/main" id="{E11BA3F8-8A04-4A2B-85C7-141D4445FF2C}"/>
              </a:ext>
            </a:extLst>
          </p:cNvPr>
          <p:cNvGrpSpPr/>
          <p:nvPr/>
        </p:nvGrpSpPr>
        <p:grpSpPr>
          <a:xfrm>
            <a:off x="2339386" y="1640186"/>
            <a:ext cx="4455698" cy="4455696"/>
            <a:chOff x="2339386" y="1640186"/>
            <a:chExt cx="4455698" cy="445569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64BDC7B-5628-4AC7-9433-475CE1302258}"/>
                </a:ext>
              </a:extLst>
            </p:cNvPr>
            <p:cNvSpPr/>
            <p:nvPr/>
          </p:nvSpPr>
          <p:spPr>
            <a:xfrm>
              <a:off x="2339386" y="1640186"/>
              <a:ext cx="4455698" cy="4455696"/>
            </a:xfrm>
            <a:prstGeom prst="roundRect">
              <a:avLst>
                <a:gd name="adj" fmla="val 9988"/>
              </a:avLst>
            </a:prstGeom>
            <a:solidFill>
              <a:srgbClr val="8B368B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0" b="1" dirty="0">
                  <a:ln w="38100">
                    <a:solidFill>
                      <a:srgbClr val="1C1C1C"/>
                    </a:solidFill>
                  </a:ln>
                  <a:solidFill>
                    <a:prstClr val="white"/>
                  </a:solidFill>
                </a:rPr>
                <a:t>?</a:t>
              </a:r>
              <a:endParaRPr lang="en-GB" sz="30000" b="1" dirty="0">
                <a:ln w="38100">
                  <a:solidFill>
                    <a:srgbClr val="1C1C1C"/>
                  </a:solidFill>
                </a:ln>
                <a:solidFill>
                  <a:prstClr val="white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5EB93632-F923-4D88-B0FF-BE02ADEEC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8656">
              <a:off x="3682766" y="3500848"/>
              <a:ext cx="504225" cy="4788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C48F67F-348F-4586-BF9F-FA150CC81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6346">
              <a:off x="5214731" y="2572556"/>
              <a:ext cx="257104" cy="2441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E8DEE336-6042-42DF-B7F4-932150555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9751" flipH="1">
              <a:off x="5430143" y="2819517"/>
              <a:ext cx="185006" cy="175712"/>
            </a:xfrm>
            <a:prstGeom prst="rect">
              <a:avLst/>
            </a:prstGeom>
          </p:spPr>
        </p:pic>
      </p:grpSp>
      <p:sp>
        <p:nvSpPr>
          <p:cNvPr id="16" name="Rectangle 15">
            <a:hlinkClick r:id="rId6"/>
            <a:extLst>
              <a:ext uri="{FF2B5EF4-FFF2-40B4-BE49-F238E27FC236}">
                <a16:creationId xmlns="" xmlns:a16="http://schemas.microsoft.com/office/drawing/2014/main" id="{AA34492D-D3B6-45D9-8284-38CC0776FC59}"/>
              </a:ext>
            </a:extLst>
          </p:cNvPr>
          <p:cNvSpPr/>
          <p:nvPr/>
        </p:nvSpPr>
        <p:spPr>
          <a:xfrm>
            <a:off x="8395062" y="6540138"/>
            <a:ext cx="748937" cy="31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xmlns="" id="{9F028021-E69B-43EF-A98D-8E7C1B1BC5FB}"/>
              </a:ext>
            </a:extLst>
          </p:cNvPr>
          <p:cNvSpPr/>
          <p:nvPr/>
        </p:nvSpPr>
        <p:spPr>
          <a:xfrm>
            <a:off x="4068661" y="5545123"/>
            <a:ext cx="1015067" cy="60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:a16="http://schemas.microsoft.com/office/drawing/2014/main" xmlns="" id="{5DB83A20-2BF5-4D99-8667-4CA233C0FE50}"/>
              </a:ext>
            </a:extLst>
          </p:cNvPr>
          <p:cNvSpPr/>
          <p:nvPr/>
        </p:nvSpPr>
        <p:spPr>
          <a:xfrm>
            <a:off x="8430936" y="6149131"/>
            <a:ext cx="713064" cy="70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789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hood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h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oo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d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1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900113" y="836613"/>
            <a:ext cx="460851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ng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2566988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5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look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l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oo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k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14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cook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c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oo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k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11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wood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7929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w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oo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d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056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hook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h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oo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k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788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9200" b="1" dirty="0">
                <a:ln w="114300">
                  <a:solidFill>
                    <a:srgbClr val="1C1C1C"/>
                  </a:solidFill>
                </a:ln>
              </a:rPr>
              <a:t>shook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92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sh</a:t>
            </a:r>
            <a:r>
              <a:rPr lang="en-GB" altLang="en-US" sz="192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oo</a:t>
            </a:r>
            <a:r>
              <a:rPr lang="en-GB" altLang="en-US" sz="192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k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855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woof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w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oo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f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395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>
            <a:extLst>
              <a:ext uri="{FF2B5EF4-FFF2-40B4-BE49-F238E27FC236}">
                <a16:creationId xmlns="" xmlns:a16="http://schemas.microsoft.com/office/drawing/2014/main" id="{8D450E5F-55B2-4417-BB53-B00618DC2B1E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600" dirty="0">
                <a:ln w="76200">
                  <a:solidFill>
                    <a:srgbClr val="1C1C1C"/>
                  </a:solidFill>
                </a:ln>
                <a:latin typeface="Twinkl"/>
              </a:rPr>
              <a:t>book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US" sz="6600" dirty="0">
                <a:ln w="19050">
                  <a:solidFill>
                    <a:schemeClr val="bg1"/>
                  </a:solidFill>
                </a:ln>
                <a:solidFill>
                  <a:srgbClr val="8B368B"/>
                </a:solidFill>
                <a:latin typeface="+mn-lt"/>
              </a:rPr>
              <a:t>book</a:t>
            </a:r>
            <a:endParaRPr lang="en-GB" sz="6600" dirty="0">
              <a:ln w="19050">
                <a:solidFill>
                  <a:schemeClr val="bg1"/>
                </a:solidFill>
              </a:ln>
              <a:solidFill>
                <a:srgbClr val="8B368B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F752A88-1D80-4AB3-8EB4-F5313953E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3126535" y="2100100"/>
            <a:ext cx="2881397" cy="3535866"/>
          </a:xfrm>
          <a:prstGeom prst="rect">
            <a:avLst/>
          </a:prstGeom>
        </p:spPr>
      </p:pic>
      <p:sp>
        <p:nvSpPr>
          <p:cNvPr id="15" name="Rectangle: Rounded Corners 1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B73EA2EC-AAAF-4601-9E60-3460C7CA99A6}"/>
              </a:ext>
            </a:extLst>
          </p:cNvPr>
          <p:cNvSpPr/>
          <p:nvPr/>
        </p:nvSpPr>
        <p:spPr>
          <a:xfrm>
            <a:off x="7575014" y="5692864"/>
            <a:ext cx="948202" cy="548546"/>
          </a:xfrm>
          <a:prstGeom prst="roundRect">
            <a:avLst/>
          </a:prstGeom>
          <a:solidFill>
            <a:srgbClr val="B391C3"/>
          </a:solidFill>
          <a:ln w="38100">
            <a:solidFill>
              <a:srgbClr val="D0B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Next</a:t>
            </a:r>
            <a:endParaRPr lang="en-GB" sz="2000" b="1" dirty="0">
              <a:solidFill>
                <a:prstClr val="white"/>
              </a:solidFill>
            </a:endParaRPr>
          </a:p>
        </p:txBody>
      </p:sp>
      <p:grpSp>
        <p:nvGrpSpPr>
          <p:cNvPr id="12" name="BOX">
            <a:extLst>
              <a:ext uri="{FF2B5EF4-FFF2-40B4-BE49-F238E27FC236}">
                <a16:creationId xmlns="" xmlns:a16="http://schemas.microsoft.com/office/drawing/2014/main" id="{E11BA3F8-8A04-4A2B-85C7-141D4445FF2C}"/>
              </a:ext>
            </a:extLst>
          </p:cNvPr>
          <p:cNvGrpSpPr/>
          <p:nvPr/>
        </p:nvGrpSpPr>
        <p:grpSpPr>
          <a:xfrm>
            <a:off x="2339386" y="1640186"/>
            <a:ext cx="4455698" cy="4455696"/>
            <a:chOff x="2339386" y="1640186"/>
            <a:chExt cx="4455698" cy="445569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64BDC7B-5628-4AC7-9433-475CE1302258}"/>
                </a:ext>
              </a:extLst>
            </p:cNvPr>
            <p:cNvSpPr/>
            <p:nvPr/>
          </p:nvSpPr>
          <p:spPr>
            <a:xfrm>
              <a:off x="2339386" y="1640186"/>
              <a:ext cx="4455698" cy="4455696"/>
            </a:xfrm>
            <a:prstGeom prst="roundRect">
              <a:avLst>
                <a:gd name="adj" fmla="val 9988"/>
              </a:avLst>
            </a:prstGeom>
            <a:solidFill>
              <a:srgbClr val="8B368B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0" b="1" dirty="0">
                  <a:ln w="38100">
                    <a:solidFill>
                      <a:srgbClr val="1C1C1C"/>
                    </a:solidFill>
                  </a:ln>
                  <a:solidFill>
                    <a:prstClr val="white"/>
                  </a:solidFill>
                </a:rPr>
                <a:t>?</a:t>
              </a:r>
              <a:endParaRPr lang="en-GB" sz="30000" b="1" dirty="0">
                <a:ln w="38100">
                  <a:solidFill>
                    <a:srgbClr val="1C1C1C"/>
                  </a:solidFill>
                </a:ln>
                <a:solidFill>
                  <a:prstClr val="white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5EB93632-F923-4D88-B0FF-BE02ADEEC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8656">
              <a:off x="3682766" y="3500848"/>
              <a:ext cx="504225" cy="4788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C48F67F-348F-4586-BF9F-FA150CC81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6346">
              <a:off x="5214731" y="2572556"/>
              <a:ext cx="257104" cy="2441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E8DEE336-6042-42DF-B7F4-932150555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9751" flipH="1">
              <a:off x="5430143" y="2819517"/>
              <a:ext cx="185006" cy="175712"/>
            </a:xfrm>
            <a:prstGeom prst="rect">
              <a:avLst/>
            </a:prstGeom>
          </p:spPr>
        </p:pic>
      </p:grpSp>
      <p:sp>
        <p:nvSpPr>
          <p:cNvPr id="17" name="Rectangle 16">
            <a:hlinkClick r:id="rId6"/>
            <a:extLst>
              <a:ext uri="{FF2B5EF4-FFF2-40B4-BE49-F238E27FC236}">
                <a16:creationId xmlns="" xmlns:a16="http://schemas.microsoft.com/office/drawing/2014/main" id="{82CD7644-9286-4232-9CBB-C6DAD0CBF6F0}"/>
              </a:ext>
            </a:extLst>
          </p:cNvPr>
          <p:cNvSpPr/>
          <p:nvPr/>
        </p:nvSpPr>
        <p:spPr>
          <a:xfrm>
            <a:off x="8395062" y="6540138"/>
            <a:ext cx="748937" cy="31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I can see tools </a:t>
            </a:r>
            <a:r>
              <a:rPr lang="en-GB" sz="3600" dirty="0">
                <a:latin typeface="+mn-lt"/>
              </a:rPr>
              <a:t>in the shed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8D3506-C338-41CA-89A8-61E5F01BF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82" y="1590647"/>
            <a:ext cx="4932727" cy="44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46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35038" y="4437063"/>
            <a:ext cx="1657350" cy="1295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458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05275"/>
            <a:ext cx="26146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516688" y="4437063"/>
            <a:ext cx="1655762" cy="1295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458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5177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908050"/>
            <a:ext cx="84740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211388"/>
            <a:ext cx="40671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7411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5-Point Star 16"/>
          <p:cNvSpPr/>
          <p:nvPr/>
        </p:nvSpPr>
        <p:spPr>
          <a:xfrm>
            <a:off x="1476375" y="1425575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 rot="3277173">
            <a:off x="1931194" y="2418557"/>
            <a:ext cx="330200" cy="3286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 rot="2077171">
            <a:off x="6759575" y="1524000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1708150" y="1133475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6600" smtClean="0">
                <a:solidFill>
                  <a:srgbClr val="00B050"/>
                </a:solidFill>
                <a:latin typeface="Sassoon Infant Md" pitchFamily="50" charset="0"/>
                <a:cs typeface="Arial" charset="0"/>
              </a:rPr>
              <a:t>Well Done!</a:t>
            </a:r>
            <a:endParaRPr lang="en-GB" altLang="en-US" sz="6000" smtClean="0">
              <a:solidFill>
                <a:srgbClr val="00B050"/>
              </a:solidFill>
              <a:latin typeface="Sassoon Infant Md" pitchFamily="50" charset="0"/>
              <a:cs typeface="Arial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6380163" y="2471738"/>
            <a:ext cx="296862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741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806">
            <a:off x="655638" y="4116388"/>
            <a:ext cx="17510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6" descr="bird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776413"/>
            <a:ext cx="38877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79" y="3374623"/>
            <a:ext cx="26066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7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95288" y="1009650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ai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235075"/>
            <a:ext cx="3051175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3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755650" y="836613"/>
            <a:ext cx="46085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ee</a:t>
            </a: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643188"/>
            <a:ext cx="46101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3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620713" y="1420813"/>
            <a:ext cx="4608512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3900" smtClean="0"/>
              <a:t>igh</a:t>
            </a: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917700"/>
            <a:ext cx="277971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6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79450" y="836613"/>
            <a:ext cx="46085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oa</a:t>
            </a: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916113"/>
            <a:ext cx="286067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6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A668E89-7EBF-46BC-97CC-8BA0273F40FB}" vid="{55997E52-F108-4BFE-ADA4-3FDEC1E52D30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Template.potx" id="{F2D9965A-8C68-4F5E-A2B5-CF7E0DDA752E}" vid="{78487116-FFC1-4A12-BB7A-4083D6069C84}"/>
    </a:ext>
  </a:extLst>
</a:theme>
</file>

<file path=ppt/theme/theme5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Template.potx" id="{F2D9965A-8C68-4F5E-A2B5-CF7E0DDA752E}" vid="{78487116-FFC1-4A12-BB7A-4083D6069C84}"/>
    </a:ext>
  </a:extLst>
</a:theme>
</file>

<file path=ppt/theme/theme6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1B37D4A5-90BB-4844-98B2-369F398C181C}" vid="{00783449-5817-44E1-8606-1A7DF4C9CE72}"/>
    </a:ext>
  </a:extLst>
</a:theme>
</file>

<file path=ppt/theme/theme7.xml><?xml version="1.0" encoding="utf-8"?>
<a:theme xmlns:a="http://schemas.openxmlformats.org/drawingml/2006/main" name="4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Template.potx" id="{F2D9965A-8C68-4F5E-A2B5-CF7E0DDA752E}" vid="{78487116-FFC1-4A12-BB7A-4083D6069C84}"/>
    </a:ext>
  </a:extLst>
</a:theme>
</file>

<file path=ppt/theme/theme8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1B37D4A5-90BB-4844-98B2-369F398C181C}" vid="{00783449-5817-44E1-8606-1A7DF4C9CE7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264</TotalTime>
  <Words>86</Words>
  <Application>Microsoft Office PowerPoint</Application>
  <PresentationFormat>On-screen Show (4:3)</PresentationFormat>
  <Paragraphs>77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Arial</vt:lpstr>
      <vt:lpstr>Calibri</vt:lpstr>
      <vt:lpstr>Twinkl</vt:lpstr>
      <vt:lpstr>Sassoon Infant Md</vt:lpstr>
      <vt:lpstr>Sassoon Infant Rg</vt:lpstr>
      <vt:lpstr>Twinkl SemiBold</vt:lpstr>
      <vt:lpstr>5_Office Theme</vt:lpstr>
      <vt:lpstr>6_Office Theme</vt:lpstr>
      <vt:lpstr>1_Office Theme</vt:lpstr>
      <vt:lpstr>7_Office Theme</vt:lpstr>
      <vt:lpstr>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book</vt:lpstr>
      <vt:lpstr>I can see tools in the shed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Kendall</dc:creator>
  <cp:lastModifiedBy>teacher</cp:lastModifiedBy>
  <cp:revision>33</cp:revision>
  <dcterms:created xsi:type="dcterms:W3CDTF">2020-07-30T09:27:44Z</dcterms:created>
  <dcterms:modified xsi:type="dcterms:W3CDTF">2021-02-20T15:30:12Z</dcterms:modified>
</cp:coreProperties>
</file>