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2" r:id="rId1"/>
    <p:sldMasterId id="2147483699" r:id="rId2"/>
    <p:sldMasterId id="2147483747" r:id="rId3"/>
    <p:sldMasterId id="2147483753" r:id="rId4"/>
    <p:sldMasterId id="2147483759" r:id="rId5"/>
    <p:sldMasterId id="2147483765" r:id="rId6"/>
    <p:sldMasterId id="2147483771" r:id="rId7"/>
    <p:sldMasterId id="2147483783" r:id="rId8"/>
  </p:sldMasterIdLst>
  <p:notesMasterIdLst>
    <p:notesMasterId r:id="rId70"/>
  </p:notesMasterIdLst>
  <p:handoutMasterIdLst>
    <p:handoutMasterId r:id="rId71"/>
  </p:handoutMasterIdLst>
  <p:sldIdLst>
    <p:sldId id="286" r:id="rId9"/>
    <p:sldId id="322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4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21" r:id="rId29"/>
    <p:sldId id="320" r:id="rId30"/>
    <p:sldId id="319" r:id="rId31"/>
    <p:sldId id="318" r:id="rId32"/>
    <p:sldId id="317" r:id="rId33"/>
    <p:sldId id="316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49" r:id="rId46"/>
    <p:sldId id="350" r:id="rId47"/>
    <p:sldId id="352" r:id="rId48"/>
    <p:sldId id="353" r:id="rId49"/>
    <p:sldId id="354" r:id="rId50"/>
    <p:sldId id="356" r:id="rId51"/>
    <p:sldId id="357" r:id="rId52"/>
    <p:sldId id="358" r:id="rId53"/>
    <p:sldId id="359" r:id="rId54"/>
    <p:sldId id="360" r:id="rId55"/>
    <p:sldId id="363" r:id="rId56"/>
    <p:sldId id="361" r:id="rId57"/>
    <p:sldId id="362" r:id="rId58"/>
    <p:sldId id="364" r:id="rId59"/>
    <p:sldId id="365" r:id="rId60"/>
    <p:sldId id="367" r:id="rId61"/>
    <p:sldId id="368" r:id="rId62"/>
    <p:sldId id="370" r:id="rId63"/>
    <p:sldId id="372" r:id="rId64"/>
    <p:sldId id="373" r:id="rId65"/>
    <p:sldId id="375" r:id="rId66"/>
    <p:sldId id="374" r:id="rId67"/>
    <p:sldId id="325" r:id="rId68"/>
    <p:sldId id="376" r:id="rId69"/>
  </p:sldIdLst>
  <p:sldSz cx="9144000" cy="6858000" type="screen4x3"/>
  <p:notesSz cx="6858000" cy="9144000"/>
  <p:embeddedFontLst>
    <p:embeddedFont>
      <p:font typeface="Sassoon Infant Md" panose="02000603050000020003" charset="0"/>
      <p:regular r:id="rId72"/>
    </p:embeddedFont>
    <p:embeddedFont>
      <p:font typeface="Twinkl" panose="020B0604020202020204" charset="0"/>
      <p:regular r:id="rId73"/>
      <p:bold r:id="rId74"/>
    </p:embeddedFont>
    <p:embeddedFont>
      <p:font typeface="Twinkl SemiBold" charset="0"/>
      <p:bold r:id="rId75"/>
    </p:embeddedFont>
    <p:embeddedFont>
      <p:font typeface="Calibri" panose="020F0502020204030204" pitchFamily="34" charset="0"/>
      <p:regular r:id="rId76"/>
      <p:bold r:id="rId77"/>
      <p:italic r:id="rId78"/>
      <p:boldItalic r:id="rId79"/>
    </p:embeddedFont>
    <p:embeddedFont>
      <p:font typeface="Sassoon Infant Rg" panose="02000503030000020003" charset="0"/>
      <p:regular r:id="rId80"/>
      <p:bold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88D"/>
    <a:srgbClr val="4C8EC6"/>
    <a:srgbClr val="65A4D9"/>
    <a:srgbClr val="2C5781"/>
    <a:srgbClr val="A63C8F"/>
    <a:srgbClr val="CEB93B"/>
    <a:srgbClr val="FFE76B"/>
    <a:srgbClr val="6EC2B2"/>
    <a:srgbClr val="DC2A3A"/>
    <a:srgbClr val="E51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272" y="-9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font" Target="fonts/font5.fntdata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presProps" Target="presProps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font" Target="fonts/font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twinkl.co.uk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twinkl.co.uk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twinkl.co.uk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4" Type="http://schemas.openxmlformats.org/officeDocument/2006/relationships/hyperlink" Target="https://www.twinkl.co.uk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twinkl.co.uk/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twinkl.co.uk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winkl.co.uk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winkl.co.uk/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Relationship Id="rId4" Type="http://schemas.openxmlformats.org/officeDocument/2006/relationships/hyperlink" Target="https://www.twinkl.co.uk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51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5184-EA73-4DC0-8434-004A85A9D6F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ACE31-3987-4AC3-8F90-6C08330BE1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3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DEC5-DD11-4238-813D-47E4444A24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D3A50-3D32-42FE-941F-141A3035FC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003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1F81-F411-48D6-8BE8-D5DC160C0F5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9186-E3D2-4C9A-9907-1E1CE7A0F3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27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9019-10CC-4794-8071-E604D955881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2AEF0-EB52-4276-A084-E1774A0868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464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FE21-08D8-4528-9824-239FD170194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FD1F-416F-4623-9661-F50D5F34F9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623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184A-E5BC-4D6A-900D-075E3B3EFA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296F-7D3B-44BF-8126-34F288E523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7528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FAD7-BAD4-4235-854A-0840E958936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D472B-52C8-477D-BC41-6C850ABB1E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754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412A-4050-4BBA-AC55-1C2E5A2E4F1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4A983-D800-47E7-91F0-70BE11C872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10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62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0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17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854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097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342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96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90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366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525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08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3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7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915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154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854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06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98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12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94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876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28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1E86-DD56-4BAD-B2AE-E1B2862603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65461-8164-4EB0-943B-AA4FB7D6B5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81681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5607-9A62-41CA-A701-F91678A0EA5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33C9-F64D-4532-A55C-AB42E43369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709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757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1E26-828E-46B7-B057-191DEA79E46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83DB-C875-4A88-A734-B8000C1FAB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6827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5184-EA73-4DC0-8434-004A85A9D6F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ACE31-3987-4AC3-8F90-6C08330BE1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5868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DEC5-DD11-4238-813D-47E4444A248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D3A50-3D32-42FE-941F-141A3035FC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301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1F81-F411-48D6-8BE8-D5DC160C0F5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9186-E3D2-4C9A-9907-1E1CE7A0F3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3659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9019-10CC-4794-8071-E604D9558819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2AEF0-EB52-4276-A084-E1774A0868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2147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FE21-08D8-4528-9824-239FD170194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FD1F-416F-4623-9661-F50D5F34F9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35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184A-E5BC-4D6A-900D-075E3B3EFAA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296F-7D3B-44BF-8126-34F288E523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246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FAD7-BAD4-4235-854A-0840E958936A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D472B-52C8-477D-BC41-6C850ABB1E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50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412A-4050-4BBA-AC55-1C2E5A2E4F1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4A983-D800-47E7-91F0-70BE11C872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406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4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984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11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139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258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4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DDB8-051C-4346-9778-F56207BA3048}" type="datetimeFigureOut">
              <a:rPr lang="en-GB"/>
              <a:pPr>
                <a:defRPr/>
              </a:pPr>
              <a:t>07/02/2021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933DB-CE16-42C1-8FC6-6B106306DB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073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1E86-DD56-4BAD-B2AE-E1B28626036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65461-8164-4EB0-943B-AA4FB7D6B5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023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5607-9A62-41CA-A701-F91678A0EA5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33C9-F64D-4532-A55C-AB42E43369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316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1E26-828E-46B7-B057-191DEA79E46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83DB-C875-4A88-A734-B8000C1FAB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580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973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1F791-2B4F-4641-A3F1-14B068A02FC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E8FB34-B28C-4484-9BF2-4CA03032269B}" type="slidenum">
              <a:rPr lang="en-GB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5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5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11F791-2B4F-4641-A3F1-14B068A02FC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E8FB34-B28C-4484-9BF2-4CA03032269B}" type="slidenum">
              <a:rPr lang="en-GB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9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8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www.twinkl.co.uk/resources/letters-and-sounds/phase-3/phase-3-powerpoints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twinkl.co.uk/resources/letters-and-sounds/phase-3/phase-3-powerpoints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34.xml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225912" y="422536"/>
            <a:ext cx="46085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9600" dirty="0" smtClean="0"/>
              <a:t>Phonics Recap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8" y="3469524"/>
            <a:ext cx="4723080" cy="2647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684213" y="765175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oo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25812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794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oo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885950"/>
            <a:ext cx="3136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971550" y="765175"/>
            <a:ext cx="460851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ar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752600"/>
            <a:ext cx="2892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3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460851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or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765175"/>
            <a:ext cx="863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9750" y="95726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ur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382838"/>
            <a:ext cx="28733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827088" y="1196975"/>
            <a:ext cx="4608512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ow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895475"/>
            <a:ext cx="33242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827088" y="100965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oi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04950"/>
            <a:ext cx="25114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1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900113" y="1385888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ear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222500"/>
            <a:ext cx="27352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8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900113" y="1385888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23900" smtClean="0"/>
              <a:t>er</a:t>
            </a:r>
            <a:endParaRPr lang="en-GB" altLang="en-US" sz="23900" smtClean="0"/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2273300"/>
            <a:ext cx="344805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971550" y="1341438"/>
            <a:ext cx="46085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air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073150"/>
            <a:ext cx="2757488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39750" y="1173163"/>
            <a:ext cx="46085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ch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1266825"/>
            <a:ext cx="42449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the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to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I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no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go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into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he</a:t>
            </a: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she</a:t>
            </a:r>
          </a:p>
        </p:txBody>
      </p:sp>
      <p:pic>
        <p:nvPicPr>
          <p:cNvPr id="409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we</a:t>
            </a:r>
          </a:p>
        </p:txBody>
      </p:sp>
      <p:pic>
        <p:nvPicPr>
          <p:cNvPr id="5123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me</a:t>
            </a:r>
          </a:p>
        </p:txBody>
      </p:sp>
      <p:pic>
        <p:nvPicPr>
          <p:cNvPr id="6147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90538" y="1050925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sh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66975"/>
            <a:ext cx="31575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8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be</a:t>
            </a:r>
          </a:p>
        </p:txBody>
      </p:sp>
      <p:pic>
        <p:nvPicPr>
          <p:cNvPr id="7171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was</a:t>
            </a:r>
          </a:p>
        </p:txBody>
      </p:sp>
      <p:pic>
        <p:nvPicPr>
          <p:cNvPr id="819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you</a:t>
            </a:r>
          </a:p>
        </p:txBody>
      </p:sp>
      <p:pic>
        <p:nvPicPr>
          <p:cNvPr id="921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they</a:t>
            </a:r>
          </a:p>
        </p:txBody>
      </p:sp>
      <p:pic>
        <p:nvPicPr>
          <p:cNvPr id="10243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all</a:t>
            </a:r>
          </a:p>
        </p:txBody>
      </p:sp>
      <p:pic>
        <p:nvPicPr>
          <p:cNvPr id="11267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are</a:t>
            </a:r>
          </a:p>
        </p:txBody>
      </p:sp>
      <p:pic>
        <p:nvPicPr>
          <p:cNvPr id="12291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my</a:t>
            </a:r>
          </a:p>
        </p:txBody>
      </p:sp>
      <p:pic>
        <p:nvPicPr>
          <p:cNvPr id="133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her</a:t>
            </a:r>
          </a:p>
        </p:txBody>
      </p:sp>
      <p:pic>
        <p:nvPicPr>
          <p:cNvPr id="1433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/>
            <a:extLst>
              <a:ext uri="{FF2B5EF4-FFF2-40B4-BE49-F238E27FC236}">
                <a16:creationId xmlns="" xmlns:a16="http://schemas.microsoft.com/office/drawing/2014/main" id="{9F028021-E69B-43EF-A98D-8E7C1B1BC5FB}"/>
              </a:ext>
            </a:extLst>
          </p:cNvPr>
          <p:cNvSpPr/>
          <p:nvPr/>
        </p:nvSpPr>
        <p:spPr>
          <a:xfrm>
            <a:off x="4068661" y="5545123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="" xmlns:a16="http://schemas.microsoft.com/office/drawing/2014/main" id="{5DB83A20-2BF5-4D99-8667-4CA233C0FE50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aim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ai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m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611188" y="105410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th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105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5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pain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p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ai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n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sail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s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ai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wait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w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ai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t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rain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r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ai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n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nail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n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ai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0" b="1" dirty="0">
                <a:ln w="114300">
                  <a:solidFill>
                    <a:srgbClr val="1C1C1C"/>
                  </a:solidFill>
                </a:ln>
              </a:rPr>
              <a:t>waiting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w</a:t>
            </a:r>
            <a:r>
              <a:rPr lang="en-GB" altLang="en-US" sz="16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ai</a:t>
            </a:r>
            <a:r>
              <a:rPr lang="en-GB" altLang="en-US" sz="16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ting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6BC497-7FBA-49EE-BCE4-28E96207F92F}"/>
              </a:ext>
            </a:extLst>
          </p:cNvPr>
          <p:cNvGrpSpPr/>
          <p:nvPr/>
        </p:nvGrpSpPr>
        <p:grpSpPr>
          <a:xfrm>
            <a:off x="2454994" y="1900867"/>
            <a:ext cx="4224480" cy="3666164"/>
            <a:chOff x="2454994" y="1900867"/>
            <a:chExt cx="4224480" cy="36661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0A3794B-F825-437B-9408-49098CDC4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994" y="2169037"/>
              <a:ext cx="4224480" cy="339799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D4B83C9-DD04-4296-839E-C06C717CE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0000" flipH="1">
              <a:off x="4905709" y="1900867"/>
              <a:ext cx="758833" cy="856286"/>
            </a:xfrm>
            <a:prstGeom prst="rect">
              <a:avLst/>
            </a:prstGeom>
          </p:spPr>
        </p:pic>
      </p:grpSp>
      <p:sp>
        <p:nvSpPr>
          <p:cNvPr id="7" name="Title 20">
            <a:extLst>
              <a:ext uri="{FF2B5EF4-FFF2-40B4-BE49-F238E27FC236}">
                <a16:creationId xmlns:a16="http://schemas.microsoft.com/office/drawing/2014/main" xmlns="" id="{8D450E5F-55B2-4417-BB53-B00618DC2B1E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6600" dirty="0">
                <a:ln w="76200">
                  <a:solidFill>
                    <a:srgbClr val="1C1C1C"/>
                  </a:solidFill>
                </a:ln>
                <a:latin typeface="Twinkl"/>
              </a:rPr>
              <a:t>tail</a:t>
            </a:r>
            <a:endParaRPr lang="en-GB" sz="6600" dirty="0">
              <a:ln w="76200">
                <a:solidFill>
                  <a:srgbClr val="1C1C1C"/>
                </a:solidFill>
              </a:ln>
              <a:latin typeface="Twinkl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US" sz="6600" dirty="0">
                <a:ln w="19050">
                  <a:solidFill>
                    <a:schemeClr val="bg1"/>
                  </a:solidFill>
                </a:ln>
                <a:solidFill>
                  <a:srgbClr val="8B368B"/>
                </a:solidFill>
                <a:latin typeface="+mn-lt"/>
              </a:rPr>
              <a:t>tail</a:t>
            </a:r>
            <a:endParaRPr lang="en-GB" sz="6600" dirty="0">
              <a:ln w="19050">
                <a:solidFill>
                  <a:schemeClr val="bg1"/>
                </a:solidFill>
              </a:ln>
              <a:solidFill>
                <a:srgbClr val="8B368B"/>
              </a:solidFill>
              <a:latin typeface="+mn-lt"/>
            </a:endParaRPr>
          </a:p>
        </p:txBody>
      </p:sp>
      <p:grpSp>
        <p:nvGrpSpPr>
          <p:cNvPr id="12" name="BOX">
            <a:extLst>
              <a:ext uri="{FF2B5EF4-FFF2-40B4-BE49-F238E27FC236}">
                <a16:creationId xmlns:a16="http://schemas.microsoft.com/office/drawing/2014/main" xmlns="" id="{E11BA3F8-8A04-4A2B-85C7-141D4445FF2C}"/>
              </a:ext>
            </a:extLst>
          </p:cNvPr>
          <p:cNvGrpSpPr/>
          <p:nvPr/>
        </p:nvGrpSpPr>
        <p:grpSpPr>
          <a:xfrm>
            <a:off x="2339386" y="1640186"/>
            <a:ext cx="4455698" cy="4455696"/>
            <a:chOff x="2339386" y="1640186"/>
            <a:chExt cx="4455698" cy="44556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64BDC7B-5628-4AC7-9433-475CE1302258}"/>
                </a:ext>
              </a:extLst>
            </p:cNvPr>
            <p:cNvSpPr/>
            <p:nvPr/>
          </p:nvSpPr>
          <p:spPr>
            <a:xfrm>
              <a:off x="2339386" y="1640186"/>
              <a:ext cx="4455698" cy="4455696"/>
            </a:xfrm>
            <a:prstGeom prst="roundRect">
              <a:avLst>
                <a:gd name="adj" fmla="val 9988"/>
              </a:avLst>
            </a:prstGeom>
            <a:solidFill>
              <a:srgbClr val="8B368B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0" b="1" dirty="0">
                  <a:ln w="38100">
                    <a:solidFill>
                      <a:srgbClr val="1C1C1C"/>
                    </a:solidFill>
                  </a:ln>
                  <a:solidFill>
                    <a:prstClr val="white"/>
                  </a:solidFill>
                </a:rPr>
                <a:t>?</a:t>
              </a:r>
              <a:endParaRPr lang="en-GB" sz="30000" b="1" dirty="0">
                <a:ln w="38100">
                  <a:solidFill>
                    <a:srgbClr val="1C1C1C"/>
                  </a:solidFill>
                </a:ln>
                <a:solidFill>
                  <a:prstClr val="white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EB93632-F923-4D88-B0FF-BE02ADEEC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8656">
              <a:off x="3682766" y="3500848"/>
              <a:ext cx="504225" cy="4788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C48F67F-348F-4586-BF9F-FA150CC81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6346">
              <a:off x="5214731" y="2572556"/>
              <a:ext cx="257104" cy="2441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8DEE336-6042-42DF-B7F4-932150555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9751" flipH="1">
              <a:off x="5430143" y="2819517"/>
              <a:ext cx="185006" cy="175712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rId7"/>
            <a:extLst>
              <a:ext uri="{FF2B5EF4-FFF2-40B4-BE49-F238E27FC236}">
                <a16:creationId xmlns:a16="http://schemas.microsoft.com/office/drawing/2014/main" xmlns="" id="{95C38919-2171-4230-8D3E-975BC760AEBC}"/>
              </a:ext>
            </a:extLst>
          </p:cNvPr>
          <p:cNvSpPr/>
          <p:nvPr/>
        </p:nvSpPr>
        <p:spPr>
          <a:xfrm>
            <a:off x="8395062" y="6540138"/>
            <a:ext cx="748937" cy="31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/>
            <a:extLst>
              <a:ext uri="{FF2B5EF4-FFF2-40B4-BE49-F238E27FC236}">
                <a16:creationId xmlns="" xmlns:a16="http://schemas.microsoft.com/office/drawing/2014/main" id="{9F028021-E69B-43EF-A98D-8E7C1B1BC5FB}"/>
              </a:ext>
            </a:extLst>
          </p:cNvPr>
          <p:cNvSpPr/>
          <p:nvPr/>
        </p:nvSpPr>
        <p:spPr>
          <a:xfrm>
            <a:off x="4068661" y="5545123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="" xmlns:a16="http://schemas.microsoft.com/office/drawing/2014/main" id="{5DB83A20-2BF5-4D99-8667-4CA233C0FE50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see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s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ee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feel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f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ee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900113" y="836613"/>
            <a:ext cx="460851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ng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256698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5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114300">
                  <a:solidFill>
                    <a:srgbClr val="1C1C1C"/>
                  </a:solidFill>
                </a:ln>
              </a:rPr>
              <a:t>queen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qu</a:t>
            </a: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ee</a:t>
            </a: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n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week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w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ee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k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seed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s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ee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d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teeth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t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ee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th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free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fr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ee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feet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f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ee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t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weep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w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ee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p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="" xmlns:a16="http://schemas.microsoft.com/office/drawing/2014/main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A3794B-F825-437B-9408-49098CDC4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8204" y="2332846"/>
            <a:ext cx="3998060" cy="3070376"/>
          </a:xfrm>
          <a:prstGeom prst="rect">
            <a:avLst/>
          </a:prstGeom>
        </p:spPr>
      </p:pic>
      <p:sp>
        <p:nvSpPr>
          <p:cNvPr id="7" name="Title 20">
            <a:extLst>
              <a:ext uri="{FF2B5EF4-FFF2-40B4-BE49-F238E27FC236}">
                <a16:creationId xmlns:a16="http://schemas.microsoft.com/office/drawing/2014/main" xmlns="" id="{8D450E5F-55B2-4417-BB53-B00618DC2B1E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600" dirty="0">
                <a:ln w="76200">
                  <a:solidFill>
                    <a:srgbClr val="1C1C1C"/>
                  </a:solidFill>
                </a:ln>
                <a:latin typeface="Twinkl"/>
              </a:rPr>
              <a:t>sheep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US" sz="6600" dirty="0">
                <a:ln w="19050">
                  <a:solidFill>
                    <a:schemeClr val="bg1"/>
                  </a:solidFill>
                </a:ln>
                <a:solidFill>
                  <a:srgbClr val="8B368B"/>
                </a:solidFill>
                <a:latin typeface="+mn-lt"/>
              </a:rPr>
              <a:t>sheep</a:t>
            </a:r>
            <a:endParaRPr lang="en-GB" sz="6600" dirty="0">
              <a:ln w="19050">
                <a:solidFill>
                  <a:schemeClr val="bg1"/>
                </a:solidFill>
              </a:ln>
              <a:solidFill>
                <a:srgbClr val="8B368B"/>
              </a:solidFill>
              <a:latin typeface="+mn-lt"/>
            </a:endParaRPr>
          </a:p>
        </p:txBody>
      </p:sp>
      <p:sp>
        <p:nvSpPr>
          <p:cNvPr id="15" name="Rectangle: Rounded Corners 1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73EA2EC-AAAF-4601-9E60-3460C7CA99A6}"/>
              </a:ext>
            </a:extLst>
          </p:cNvPr>
          <p:cNvSpPr/>
          <p:nvPr/>
        </p:nvSpPr>
        <p:spPr>
          <a:xfrm>
            <a:off x="7575014" y="5692864"/>
            <a:ext cx="948202" cy="548546"/>
          </a:xfrm>
          <a:prstGeom prst="roundRect">
            <a:avLst/>
          </a:prstGeom>
          <a:solidFill>
            <a:srgbClr val="B391C3"/>
          </a:solidFill>
          <a:ln w="38100">
            <a:solidFill>
              <a:srgbClr val="D0B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</a:t>
            </a:r>
            <a:endParaRPr lang="en-GB" sz="2000" b="1" dirty="0">
              <a:solidFill>
                <a:prstClr val="white"/>
              </a:solidFill>
            </a:endParaRPr>
          </a:p>
        </p:txBody>
      </p:sp>
      <p:grpSp>
        <p:nvGrpSpPr>
          <p:cNvPr id="12" name="BOX">
            <a:extLst>
              <a:ext uri="{FF2B5EF4-FFF2-40B4-BE49-F238E27FC236}">
                <a16:creationId xmlns:a16="http://schemas.microsoft.com/office/drawing/2014/main" xmlns="" id="{E11BA3F8-8A04-4A2B-85C7-141D4445FF2C}"/>
              </a:ext>
            </a:extLst>
          </p:cNvPr>
          <p:cNvGrpSpPr/>
          <p:nvPr/>
        </p:nvGrpSpPr>
        <p:grpSpPr>
          <a:xfrm>
            <a:off x="2339386" y="1640186"/>
            <a:ext cx="4455698" cy="4455696"/>
            <a:chOff x="2339386" y="1640186"/>
            <a:chExt cx="4455698" cy="44556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64BDC7B-5628-4AC7-9433-475CE1302258}"/>
                </a:ext>
              </a:extLst>
            </p:cNvPr>
            <p:cNvSpPr/>
            <p:nvPr/>
          </p:nvSpPr>
          <p:spPr>
            <a:xfrm>
              <a:off x="2339386" y="1640186"/>
              <a:ext cx="4455698" cy="4455696"/>
            </a:xfrm>
            <a:prstGeom prst="roundRect">
              <a:avLst>
                <a:gd name="adj" fmla="val 9988"/>
              </a:avLst>
            </a:prstGeom>
            <a:solidFill>
              <a:srgbClr val="8B368B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0" b="1" dirty="0">
                  <a:ln w="38100">
                    <a:solidFill>
                      <a:srgbClr val="1C1C1C"/>
                    </a:solidFill>
                  </a:ln>
                  <a:solidFill>
                    <a:prstClr val="white"/>
                  </a:solidFill>
                </a:rPr>
                <a:t>?</a:t>
              </a:r>
              <a:endParaRPr lang="en-GB" sz="30000" b="1" dirty="0">
                <a:ln w="38100">
                  <a:solidFill>
                    <a:srgbClr val="1C1C1C"/>
                  </a:solidFill>
                </a:ln>
                <a:solidFill>
                  <a:prstClr val="white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5EB93632-F923-4D88-B0FF-BE02ADEEC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8656">
              <a:off x="3682766" y="3500848"/>
              <a:ext cx="504225" cy="4788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C48F67F-348F-4586-BF9F-FA150CC81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6346">
              <a:off x="5214731" y="2572556"/>
              <a:ext cx="257104" cy="2441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8DEE336-6042-42DF-B7F4-932150555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9751" flipH="1">
              <a:off x="5430143" y="2819517"/>
              <a:ext cx="185006" cy="175712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rId6"/>
            <a:extLst>
              <a:ext uri="{FF2B5EF4-FFF2-40B4-BE49-F238E27FC236}">
                <a16:creationId xmlns:a16="http://schemas.microsoft.com/office/drawing/2014/main" xmlns="" id="{834E5E16-BD66-4B6D-ACEA-E0DE1406B0EA}"/>
              </a:ext>
            </a:extLst>
          </p:cNvPr>
          <p:cNvSpPr/>
          <p:nvPr/>
        </p:nvSpPr>
        <p:spPr>
          <a:xfrm>
            <a:off x="8395062" y="6540138"/>
            <a:ext cx="748937" cy="31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I can see sixteen </a:t>
            </a:r>
            <a:r>
              <a:rPr lang="en-GB" sz="3600" dirty="0" smtClean="0">
                <a:latin typeface="+mn-lt"/>
              </a:rPr>
              <a:t>trees.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7A9ED1-B00A-482A-89F6-ECCDC992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51" y="1473201"/>
            <a:ext cx="6280497" cy="4441037"/>
          </a:xfrm>
          <a:prstGeom prst="roundRect">
            <a:avLst>
              <a:gd name="adj" fmla="val 10699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1C97AA-287F-4387-9752-859B1D42E5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62" y="2856451"/>
            <a:ext cx="959779" cy="1145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762264-5CB4-41F5-8095-3A04AEB89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10" y="4217809"/>
            <a:ext cx="959779" cy="1145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3DA7481-8CFC-4ADA-B14C-35515C302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53" y="2889031"/>
            <a:ext cx="959779" cy="114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608A37-1DC4-42AB-819B-746665CD7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55" y="3671625"/>
            <a:ext cx="959779" cy="1145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01ADC8-EC64-4405-8965-B154FCEEF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7" y="2775119"/>
            <a:ext cx="959779" cy="1145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D4D5E6-33EA-4E5C-ABE4-FD2D8A49EF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120" y="4536202"/>
            <a:ext cx="959779" cy="1145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CDA331A-5B13-41E9-9CCC-AD3E7BEB3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78" y="4590110"/>
            <a:ext cx="959779" cy="1145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D29BDB1-5B2E-451D-8DBD-3E5E6251BF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94" y="2923205"/>
            <a:ext cx="892931" cy="12911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92C7AF1-5803-415A-AC51-EE60B414D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79" y="2485214"/>
            <a:ext cx="892931" cy="12911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EDA3978-E2D6-4674-AF3B-33B34831B5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35" y="3555070"/>
            <a:ext cx="892931" cy="12911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543639D-686C-43CB-907C-60202429C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33" y="4500524"/>
            <a:ext cx="892931" cy="12911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D3B255D-3193-425B-A599-5C85286297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97" y="3318227"/>
            <a:ext cx="892931" cy="12911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1DEC1C7-1C5D-4304-A36C-0247DC5DA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30" y="4500524"/>
            <a:ext cx="892931" cy="12911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1891FC5-6350-41A0-A9A8-F8AA72A26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17" y="3373409"/>
            <a:ext cx="892931" cy="12911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260954F-2886-497F-BC0B-C8005ADDB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17" y="4071765"/>
            <a:ext cx="892931" cy="12911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F406AEF-562C-42C7-A787-B5676412CC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21" y="4628481"/>
            <a:ext cx="959779" cy="11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35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3796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05275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516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3798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14388"/>
            <a:ext cx="80486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3295">
            <a:off x="3961606" y="1988344"/>
            <a:ext cx="12207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363913"/>
            <a:ext cx="23891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989138"/>
            <a:ext cx="24352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2309813"/>
            <a:ext cx="28971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95288" y="100965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ai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235075"/>
            <a:ext cx="3051175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3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7411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5-Point Star 16"/>
          <p:cNvSpPr/>
          <p:nvPr/>
        </p:nvSpPr>
        <p:spPr>
          <a:xfrm>
            <a:off x="1476375" y="1425575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 rot="3277173">
            <a:off x="1931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 rot="2077171">
            <a:off x="6759575" y="1524000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1675583" y="1544076"/>
            <a:ext cx="5486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0" smtClean="0">
                <a:solidFill>
                  <a:srgbClr val="00B050"/>
                </a:solidFill>
                <a:latin typeface="Sassoon Infant Md" pitchFamily="50" charset="0"/>
                <a:cs typeface="Arial" charset="0"/>
              </a:rPr>
              <a:t>no</a:t>
            </a:r>
            <a:endParaRPr lang="en-GB" altLang="en-US" sz="20000" dirty="0" smtClean="0">
              <a:solidFill>
                <a:srgbClr val="00B050"/>
              </a:solidFill>
              <a:latin typeface="Sassoon Infant Md" pitchFamily="50" charset="0"/>
              <a:cs typeface="Arial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6380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741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806">
            <a:off x="655638" y="4116388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7411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5-Point Star 16"/>
          <p:cNvSpPr/>
          <p:nvPr/>
        </p:nvSpPr>
        <p:spPr>
          <a:xfrm>
            <a:off x="1476375" y="1425575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 rot="3277173">
            <a:off x="1931194" y="2418557"/>
            <a:ext cx="330200" cy="3286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 rot="2077171">
            <a:off x="6759575" y="1524000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1708150" y="1133475"/>
            <a:ext cx="5486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6600" smtClean="0">
                <a:solidFill>
                  <a:srgbClr val="00B050"/>
                </a:solidFill>
                <a:latin typeface="Sassoon Infant Md" pitchFamily="50" charset="0"/>
                <a:cs typeface="Arial" charset="0"/>
              </a:rPr>
              <a:t>Well Done!</a:t>
            </a:r>
            <a:endParaRPr lang="en-GB" altLang="en-US" sz="6000" smtClean="0">
              <a:solidFill>
                <a:srgbClr val="00B050"/>
              </a:solidFill>
              <a:latin typeface="Sassoon Infant Md" pitchFamily="50" charset="0"/>
              <a:cs typeface="Arial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6380163" y="24717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7417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4806">
            <a:off x="655638" y="4116388"/>
            <a:ext cx="17510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6" descr="bird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776413"/>
            <a:ext cx="38877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79" y="3374623"/>
            <a:ext cx="26066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7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7556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ee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643188"/>
            <a:ext cx="46101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3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620713" y="1420813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igh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917700"/>
            <a:ext cx="277971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794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oa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16113"/>
            <a:ext cx="286067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A668E89-7EBF-46BC-97CC-8BA0273F40FB}" vid="{55997E52-F108-4BFE-ADA4-3FDEC1E52D3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1B37D4A5-90BB-4844-98B2-369F398C181C}" vid="{00783449-5817-44E1-8606-1A7DF4C9CE72}"/>
    </a:ext>
  </a:extLst>
</a:theme>
</file>

<file path=ppt/theme/theme4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5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resentation1" id="{1B37D4A5-90BB-4844-98B2-369F398C181C}" vid="{00783449-5817-44E1-8606-1A7DF4C9CE72}"/>
    </a:ext>
  </a:extLst>
</a:theme>
</file>

<file path=ppt/theme/theme6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247</TotalTime>
  <Words>87</Words>
  <Application>Microsoft Office PowerPoint</Application>
  <PresentationFormat>On-screen Show (4:3)</PresentationFormat>
  <Paragraphs>79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Arial</vt:lpstr>
      <vt:lpstr>Sassoon Infant Md</vt:lpstr>
      <vt:lpstr>Twinkl</vt:lpstr>
      <vt:lpstr>Twinkl SemiBold</vt:lpstr>
      <vt:lpstr>Calibri</vt:lpstr>
      <vt:lpstr>Sassoon Infant Rg</vt:lpstr>
      <vt:lpstr>5_Office Theme</vt:lpstr>
      <vt:lpstr>6_Office Theme</vt:lpstr>
      <vt:lpstr>3_Office Theme</vt:lpstr>
      <vt:lpstr>2_Office Theme</vt:lpstr>
      <vt:lpstr>Office Theme</vt:lpstr>
      <vt:lpstr>4_Office Theme</vt:lpstr>
      <vt:lpstr>1_Office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sheep</vt:lpstr>
      <vt:lpstr>I can see sixteen trees.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Kendall</dc:creator>
  <cp:lastModifiedBy>teacher</cp:lastModifiedBy>
  <cp:revision>31</cp:revision>
  <dcterms:created xsi:type="dcterms:W3CDTF">2020-07-30T09:27:44Z</dcterms:created>
  <dcterms:modified xsi:type="dcterms:W3CDTF">2021-02-07T15:30:04Z</dcterms:modified>
</cp:coreProperties>
</file>