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8" d="100"/>
          <a:sy n="68" d="100"/>
        </p:scale>
        <p:origin x="-18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EECC24-2D07-4D8A-A022-BEC383DB326D}" type="datetimeFigureOut">
              <a:rPr lang="en-GB" smtClean="0"/>
              <a:t>28/11/2020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66623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ECC24-2D07-4D8A-A022-BEC383DB326D}" type="datetimeFigureOut">
              <a:rPr lang="en-GB" smtClean="0"/>
              <a:t>28/11/2020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26137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ECC24-2D07-4D8A-A022-BEC383DB326D}" type="datetimeFigureOut">
              <a:rPr lang="en-GB" smtClean="0"/>
              <a:t>28/11/2020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413969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ECC24-2D07-4D8A-A022-BEC383DB326D}" type="datetimeFigureOut">
              <a:rPr lang="en-GB" smtClean="0"/>
              <a:t>28/11/2020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179819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EECC24-2D07-4D8A-A022-BEC383DB326D}" type="datetimeFigureOut">
              <a:rPr lang="en-GB" smtClean="0"/>
              <a:t>28/11/2020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615661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EECC24-2D07-4D8A-A022-BEC383DB326D}" type="datetimeFigureOut">
              <a:rPr lang="en-GB" smtClean="0"/>
              <a:t>28/11/2020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95144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EECC24-2D07-4D8A-A022-BEC383DB326D}" type="datetimeFigureOut">
              <a:rPr lang="en-GB" smtClean="0"/>
              <a:t>28/11/2020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333185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EECC24-2D07-4D8A-A022-BEC383DB326D}" type="datetimeFigureOut">
              <a:rPr lang="en-GB" smtClean="0"/>
              <a:t>28/11/2020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377134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ECC24-2D07-4D8A-A022-BEC383DB326D}" type="datetimeFigureOut">
              <a:rPr lang="en-GB" smtClean="0"/>
              <a:t>28/11/2020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142470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EECC24-2D07-4D8A-A022-BEC383DB326D}" type="datetimeFigureOut">
              <a:rPr lang="en-GB" smtClean="0"/>
              <a:t>28/11/2020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218948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EECC24-2D07-4D8A-A022-BEC383DB326D}" type="datetimeFigureOut">
              <a:rPr lang="en-GB" smtClean="0"/>
              <a:t>28/11/2020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8161C1-1E02-4346-BDF1-6706A6818D6D}" type="slidenum">
              <a:rPr lang="en-GB" smtClean="0"/>
              <a:t>‹#›</a:t>
            </a:fld>
            <a:endParaRPr lang="en-GB"/>
          </a:p>
        </p:txBody>
      </p:sp>
    </p:spTree>
    <p:extLst>
      <p:ext uri="{BB962C8B-B14F-4D97-AF65-F5344CB8AC3E}">
        <p14:creationId xmlns:p14="http://schemas.microsoft.com/office/powerpoint/2010/main" val="274823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ECC24-2D07-4D8A-A022-BEC383DB326D}" type="datetimeFigureOut">
              <a:rPr lang="en-GB" smtClean="0"/>
              <a:t>28/11/2020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161C1-1E02-4346-BDF1-6706A6818D6D}" type="slidenum">
              <a:rPr lang="en-GB" smtClean="0"/>
              <a:t>‹#›</a:t>
            </a:fld>
            <a:endParaRPr lang="en-GB"/>
          </a:p>
        </p:txBody>
      </p:sp>
    </p:spTree>
    <p:extLst>
      <p:ext uri="{BB962C8B-B14F-4D97-AF65-F5344CB8AC3E}">
        <p14:creationId xmlns:p14="http://schemas.microsoft.com/office/powerpoint/2010/main" val="698568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42802" y="7937"/>
            <a:ext cx="9144000" cy="1320800"/>
          </a:xfrm>
        </p:spPr>
        <p:txBody>
          <a:bodyPr>
            <a:normAutofit/>
          </a:bodyPr>
          <a:lstStyle/>
          <a:p>
            <a:r>
              <a:rPr lang="en-GB" sz="4000" dirty="0" smtClean="0">
                <a:latin typeface="Comic Sans MS" panose="030F0702030302020204" pitchFamily="66" charset="0"/>
              </a:rPr>
              <a:t>Welcome to Reception</a:t>
            </a:r>
            <a:br>
              <a:rPr lang="en-GB" sz="4000" dirty="0" smtClean="0">
                <a:latin typeface="Comic Sans MS" panose="030F0702030302020204" pitchFamily="66" charset="0"/>
              </a:rPr>
            </a:br>
            <a:r>
              <a:rPr lang="en-GB" sz="4000" dirty="0" smtClean="0">
                <a:latin typeface="Comic Sans MS" panose="030F0702030302020204" pitchFamily="66" charset="0"/>
              </a:rPr>
              <a:t>w/c </a:t>
            </a:r>
            <a:r>
              <a:rPr lang="en-GB" sz="4000" dirty="0" smtClean="0">
                <a:latin typeface="Comic Sans MS" panose="030F0702030302020204" pitchFamily="66" charset="0"/>
              </a:rPr>
              <a:t>30th </a:t>
            </a:r>
            <a:r>
              <a:rPr lang="en-GB" sz="4000" dirty="0" smtClean="0">
                <a:latin typeface="Comic Sans MS" panose="030F0702030302020204" pitchFamily="66" charset="0"/>
              </a:rPr>
              <a:t>November </a:t>
            </a:r>
            <a:endParaRPr lang="en-GB" sz="4000" dirty="0">
              <a:latin typeface="Comic Sans MS" panose="030F0702030302020204" pitchFamily="66" charset="0"/>
            </a:endParaRPr>
          </a:p>
        </p:txBody>
      </p:sp>
      <p:sp>
        <p:nvSpPr>
          <p:cNvPr id="3" name="Subtitle 2"/>
          <p:cNvSpPr>
            <a:spLocks noGrp="1"/>
          </p:cNvSpPr>
          <p:nvPr>
            <p:ph type="subTitle" idx="1"/>
          </p:nvPr>
        </p:nvSpPr>
        <p:spPr>
          <a:xfrm>
            <a:off x="718457" y="1670163"/>
            <a:ext cx="10859254" cy="4746966"/>
          </a:xfrm>
        </p:spPr>
        <p:txBody>
          <a:bodyPr>
            <a:normAutofit fontScale="77500" lnSpcReduction="20000"/>
          </a:bodyPr>
          <a:lstStyle/>
          <a:p>
            <a:endParaRPr lang="en-GB" sz="1800" dirty="0" smtClean="0">
              <a:latin typeface="Comic Sans MS" panose="030F0702030302020204" pitchFamily="66" charset="0"/>
            </a:endParaRPr>
          </a:p>
          <a:p>
            <a:endParaRPr lang="en-GB" sz="1800" dirty="0">
              <a:latin typeface="Comic Sans MS" panose="030F0702030302020204" pitchFamily="66" charset="0"/>
            </a:endParaRPr>
          </a:p>
          <a:p>
            <a:r>
              <a:rPr lang="en-GB" sz="2200" dirty="0" smtClean="0">
                <a:latin typeface="Comic Sans MS" panose="030F0702030302020204" pitchFamily="66" charset="0"/>
              </a:rPr>
              <a:t>We have now completed teaching all of the 26 letters and sounds in the alphabet.                                      This week will be spent consolidating this knowledge and assessing what the children now know on an individual basis. This information will be used to inform our phonics teaching going forward.                           We will also be reviewing reading and writing as well as maths. </a:t>
            </a:r>
            <a:endParaRPr lang="en-GB" sz="2200" dirty="0" smtClean="0">
              <a:latin typeface="Comic Sans MS" panose="030F0702030302020204" pitchFamily="66" charset="0"/>
            </a:endParaRPr>
          </a:p>
          <a:p>
            <a:r>
              <a:rPr lang="en-GB" sz="2200" dirty="0" smtClean="0">
                <a:latin typeface="Comic Sans MS" panose="030F0702030302020204" pitchFamily="66" charset="0"/>
              </a:rPr>
              <a:t>We </a:t>
            </a:r>
            <a:r>
              <a:rPr lang="en-GB" sz="2200" dirty="0" smtClean="0">
                <a:latin typeface="Comic Sans MS" panose="030F0702030302020204" pitchFamily="66" charset="0"/>
              </a:rPr>
              <a:t>continue </a:t>
            </a:r>
            <a:r>
              <a:rPr lang="en-GB" sz="2200" dirty="0" smtClean="0">
                <a:latin typeface="Comic Sans MS" panose="030F0702030302020204" pitchFamily="66" charset="0"/>
              </a:rPr>
              <a:t>to learn the Tricky Words – these are words that can’t be sounded out</a:t>
            </a:r>
            <a:r>
              <a:rPr lang="en-GB" sz="2200" dirty="0" smtClean="0">
                <a:latin typeface="Comic Sans MS" panose="030F0702030302020204" pitchFamily="66" charset="0"/>
              </a:rPr>
              <a:t>.                                     </a:t>
            </a:r>
            <a:r>
              <a:rPr lang="en-GB" sz="2200" dirty="0" smtClean="0">
                <a:latin typeface="Comic Sans MS" panose="030F0702030302020204" pitchFamily="66" charset="0"/>
              </a:rPr>
              <a:t>A list of these, in the order they are taught, </a:t>
            </a:r>
            <a:r>
              <a:rPr lang="en-GB" sz="2200" dirty="0" smtClean="0">
                <a:latin typeface="Comic Sans MS" panose="030F0702030302020204" pitchFamily="66" charset="0"/>
              </a:rPr>
              <a:t>is available on </a:t>
            </a:r>
            <a:r>
              <a:rPr lang="en-GB" sz="2200" dirty="0" smtClean="0">
                <a:latin typeface="Comic Sans MS" panose="030F0702030302020204" pitchFamily="66" charset="0"/>
              </a:rPr>
              <a:t>the website.                                                                </a:t>
            </a:r>
            <a:endParaRPr lang="en-GB" sz="2200" dirty="0">
              <a:latin typeface="Comic Sans MS" panose="030F0702030302020204" pitchFamily="66" charset="0"/>
            </a:endParaRPr>
          </a:p>
          <a:p>
            <a:r>
              <a:rPr lang="en-GB" sz="2200" dirty="0" smtClean="0">
                <a:latin typeface="Comic Sans MS" panose="030F0702030302020204" pitchFamily="66" charset="0"/>
              </a:rPr>
              <a:t>In Maths the focus will </a:t>
            </a:r>
            <a:r>
              <a:rPr lang="en-GB" sz="2200" dirty="0" smtClean="0">
                <a:latin typeface="Comic Sans MS" panose="030F0702030302020204" pitchFamily="66" charset="0"/>
              </a:rPr>
              <a:t>continue to be </a:t>
            </a:r>
            <a:r>
              <a:rPr lang="en-GB" sz="2200" dirty="0" smtClean="0">
                <a:latin typeface="Comic Sans MS" panose="030F0702030302020204" pitchFamily="66" charset="0"/>
              </a:rPr>
              <a:t>learning about one more. </a:t>
            </a:r>
            <a:endParaRPr lang="en-GB" sz="2200" dirty="0" smtClean="0">
              <a:latin typeface="Comic Sans MS" panose="030F0702030302020204" pitchFamily="66" charset="0"/>
            </a:endParaRPr>
          </a:p>
          <a:p>
            <a:r>
              <a:rPr lang="en-GB" sz="2200" dirty="0" smtClean="0">
                <a:latin typeface="Comic Sans MS" panose="030F0702030302020204" pitchFamily="66" charset="0"/>
              </a:rPr>
              <a:t>We </a:t>
            </a:r>
            <a:r>
              <a:rPr lang="en-GB" sz="2200" dirty="0" smtClean="0">
                <a:latin typeface="Comic Sans MS" panose="030F0702030302020204" pitchFamily="66" charset="0"/>
              </a:rPr>
              <a:t>are also practising our Reception Christmas Nativity </a:t>
            </a:r>
            <a:r>
              <a:rPr lang="en-GB" sz="2200" dirty="0" smtClean="0">
                <a:latin typeface="Comic Sans MS" panose="030F0702030302020204" pitchFamily="66" charset="0"/>
              </a:rPr>
              <a:t>– please encourage your child                                                   to practise their words at home with you by saying them confidently in a </a:t>
            </a:r>
            <a:r>
              <a:rPr lang="en-GB" sz="2200" smtClean="0">
                <a:latin typeface="Comic Sans MS" panose="030F0702030302020204" pitchFamily="66" charset="0"/>
              </a:rPr>
              <a:t>loud voice.                                            </a:t>
            </a:r>
            <a:r>
              <a:rPr lang="en-GB" sz="2200" dirty="0" smtClean="0">
                <a:latin typeface="Comic Sans MS" panose="030F0702030302020204" pitchFamily="66" charset="0"/>
              </a:rPr>
              <a:t>Thank you for all the costumes, the children are going to look amazing.</a:t>
            </a:r>
          </a:p>
          <a:p>
            <a:r>
              <a:rPr lang="en-GB" sz="2200" dirty="0" smtClean="0">
                <a:latin typeface="Comic Sans MS" panose="030F0702030302020204" pitchFamily="66" charset="0"/>
              </a:rPr>
              <a:t>Books </a:t>
            </a:r>
            <a:r>
              <a:rPr lang="en-GB" sz="2200" dirty="0">
                <a:latin typeface="Comic Sans MS" panose="030F0702030302020204" pitchFamily="66" charset="0"/>
              </a:rPr>
              <a:t>will be sent home </a:t>
            </a:r>
            <a:r>
              <a:rPr lang="en-GB" sz="2200" dirty="0" smtClean="0">
                <a:latin typeface="Comic Sans MS" panose="030F0702030302020204" pitchFamily="66" charset="0"/>
              </a:rPr>
              <a:t>again this </a:t>
            </a:r>
            <a:r>
              <a:rPr lang="en-GB" sz="2200" dirty="0">
                <a:latin typeface="Comic Sans MS" panose="030F0702030302020204" pitchFamily="66" charset="0"/>
              </a:rPr>
              <a:t>week to share with your child – either a picture book or a reading </a:t>
            </a:r>
            <a:r>
              <a:rPr lang="en-GB" sz="2200" dirty="0" smtClean="0">
                <a:latin typeface="Comic Sans MS" panose="030F0702030302020204" pitchFamily="66" charset="0"/>
              </a:rPr>
              <a:t>book ( </a:t>
            </a:r>
            <a:r>
              <a:rPr lang="en-GB" sz="2200" dirty="0">
                <a:latin typeface="Comic Sans MS" panose="030F0702030302020204" pitchFamily="66" charset="0"/>
              </a:rPr>
              <a:t>if your child is already on Bug Club books on-line </a:t>
            </a:r>
            <a:r>
              <a:rPr lang="en-GB" sz="2200" dirty="0" smtClean="0">
                <a:latin typeface="Comic Sans MS" panose="030F0702030302020204" pitchFamily="66" charset="0"/>
              </a:rPr>
              <a:t>), </a:t>
            </a:r>
            <a:r>
              <a:rPr lang="en-GB" sz="2200" dirty="0">
                <a:latin typeface="Comic Sans MS" panose="030F0702030302020204" pitchFamily="66" charset="0"/>
              </a:rPr>
              <a:t>together with a library book . </a:t>
            </a:r>
          </a:p>
          <a:p>
            <a:r>
              <a:rPr lang="en-GB" sz="2200" dirty="0">
                <a:latin typeface="Comic Sans MS" panose="030F0702030302020204" pitchFamily="66" charset="0"/>
              </a:rPr>
              <a:t>These should be returned to school on </a:t>
            </a:r>
            <a:r>
              <a:rPr lang="en-GB" sz="2200" u="sng" dirty="0">
                <a:latin typeface="Comic Sans MS" panose="030F0702030302020204" pitchFamily="66" charset="0"/>
              </a:rPr>
              <a:t>Friday</a:t>
            </a:r>
            <a:r>
              <a:rPr lang="en-GB" sz="2200" u="sng" dirty="0" smtClean="0">
                <a:latin typeface="Comic Sans MS" panose="030F0702030302020204" pitchFamily="66" charset="0"/>
              </a:rPr>
              <a:t>.</a:t>
            </a:r>
          </a:p>
          <a:p>
            <a:r>
              <a:rPr lang="en-GB" sz="2200" dirty="0" smtClean="0">
                <a:latin typeface="Comic Sans MS" panose="030F0702030302020204" pitchFamily="66" charset="0"/>
              </a:rPr>
              <a:t>Homework / Reading comments should be e-mailed by Monday please.</a:t>
            </a:r>
            <a:endParaRPr lang="en-GB" sz="2200" dirty="0">
              <a:latin typeface="Comic Sans MS" panose="030F0702030302020204" pitchFamily="66" charset="0"/>
            </a:endParaRPr>
          </a:p>
          <a:p>
            <a:r>
              <a:rPr lang="en-GB" sz="2200" dirty="0" smtClean="0">
                <a:latin typeface="Comic Sans MS" panose="030F0702030302020204" pitchFamily="66" charset="0"/>
              </a:rPr>
              <a:t>Many thanks,</a:t>
            </a:r>
          </a:p>
          <a:p>
            <a:r>
              <a:rPr lang="en-GB" sz="2200" dirty="0" smtClean="0">
                <a:latin typeface="Comic Sans MS" panose="030F0702030302020204" pitchFamily="66" charset="0"/>
              </a:rPr>
              <a:t>Mrs Holmes   </a:t>
            </a:r>
            <a:endParaRPr lang="en-GB" sz="2200" dirty="0">
              <a:latin typeface="Comic Sans MS" panose="030F0702030302020204" pitchFamily="66" charset="0"/>
            </a:endParaRPr>
          </a:p>
        </p:txBody>
      </p:sp>
      <p:sp>
        <p:nvSpPr>
          <p:cNvPr id="4" name="AutoShape 2" descr="welcome - PowerLangu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90047"/>
            <a:ext cx="2444750" cy="1622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6698" y="161711"/>
            <a:ext cx="2431324" cy="18358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36516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223</Words>
  <Application>Microsoft Office PowerPoint</Application>
  <PresentationFormat>Custom</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Welcome to Reception w/c 30th November </vt:lpstr>
    </vt:vector>
  </TitlesOfParts>
  <Company>Farnborough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Reception w/c 28th September</dc:title>
  <dc:creator>Susan Holmes</dc:creator>
  <cp:lastModifiedBy>teacher</cp:lastModifiedBy>
  <cp:revision>29</cp:revision>
  <dcterms:created xsi:type="dcterms:W3CDTF">2020-09-25T10:29:20Z</dcterms:created>
  <dcterms:modified xsi:type="dcterms:W3CDTF">2020-11-28T17:09:05Z</dcterms:modified>
</cp:coreProperties>
</file>