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4" r:id="rId2"/>
    <p:sldMasterId id="2147483710" r:id="rId3"/>
  </p:sldMasterIdLst>
  <p:notesMasterIdLst>
    <p:notesMasterId r:id="rId23"/>
  </p:notesMasterIdLst>
  <p:handoutMasterIdLst>
    <p:handoutMasterId r:id="rId24"/>
  </p:handoutMasterIdLst>
  <p:sldIdLst>
    <p:sldId id="294" r:id="rId4"/>
    <p:sldId id="330" r:id="rId5"/>
    <p:sldId id="331" r:id="rId6"/>
    <p:sldId id="332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3" r:id="rId21"/>
    <p:sldId id="308" r:id="rId22"/>
  </p:sldIdLst>
  <p:sldSz cx="9144000" cy="6858000" type="screen4x3"/>
  <p:notesSz cx="6858000" cy="9144000"/>
  <p:embeddedFontLst>
    <p:embeddedFont>
      <p:font typeface="Tuffy-TTF" panose="020B0603060100000000" charset="0"/>
      <p:regular r:id="rId25"/>
      <p:bold r:id="rId26"/>
      <p:italic r:id="rId27"/>
      <p:boldItalic r:id="rId28"/>
    </p:embeddedFont>
    <p:embeddedFont>
      <p:font typeface="Twinkl SemiBold" charset="0"/>
      <p:bold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Twinkl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0821A"/>
    <a:srgbClr val="D82233"/>
    <a:srgbClr val="AEE9EC"/>
    <a:srgbClr val="D83A5E"/>
    <a:srgbClr val="2DB6BC"/>
    <a:srgbClr val="F5CFD8"/>
    <a:srgbClr val="FAB001"/>
    <a:srgbClr val="8D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howGuides="1">
      <p:cViewPr>
        <p:scale>
          <a:sx n="83" d="100"/>
          <a:sy n="83" d="100"/>
        </p:scale>
        <p:origin x="-840" y="228"/>
      </p:cViewPr>
      <p:guideLst>
        <p:guide orient="horz" pos="2160"/>
        <p:guide orient="horz" pos="2840"/>
        <p:guide pos="2880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B413925-634D-40D8-8036-D429CC1B6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1115E3-554B-4572-89C0-3F479197F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4FDD44C-D94C-4165-8909-B2AB406D7A21}" type="datetimeFigureOut">
              <a:rPr lang="en-GB"/>
              <a:pPr>
                <a:defRPr/>
              </a:pPr>
              <a:t>06/11/2020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BF0E88-AA76-4AEA-A7D2-81683881B6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AB63EC-F2DB-4BA3-A141-0EF0AC56F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D0FCC10-AC3B-4061-92C2-8A805861C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9505F28-2FCC-41F8-843B-E5E2F69B3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A9F16A-7FE2-4AA6-9B5A-F3AC4F1238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1BAD2FB-CAC6-4DBF-BF7B-5AD0B0958B53}" type="datetimeFigureOut">
              <a:rPr lang="en-GB"/>
              <a:pPr>
                <a:defRPr/>
              </a:pPr>
              <a:t>06/11/2020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C1574DE-A99A-4A14-810B-E9B7DBD0F2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9D9E9FA-DA22-4BBB-8112-1F6D64519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F1546-BA20-44A4-8FF0-D0CE9CBA42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180A1B-E81A-43DE-848B-49263D1A1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3C46AEB-023E-4DB6-8CE4-A513323DA2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95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E25CE003-5DD1-4111-AA65-3B40143F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1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3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6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5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2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31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3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6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0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2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98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6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6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05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00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5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583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79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1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EB7F9D4-561B-4692-BE0F-51335B1C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CA3B86E9-25D0-41D3-8E06-0C695095C9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1AB5578A-95C4-4949-9510-1650ED460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3" r:id="rId4"/>
    <p:sldLayoutId id="214748369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13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4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=""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2016125" y="836613"/>
            <a:ext cx="5111750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=""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21A"/>
          </a:solidFill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=""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=""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=""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5" name="TO">
            <a:extLst>
              <a:ext uri="{FF2B5EF4-FFF2-40B4-BE49-F238E27FC236}">
                <a16:creationId xmlns="" xmlns:a16="http://schemas.microsoft.com/office/drawing/2014/main" id="{21498400-890E-4896-8BC4-9ECF69BA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2944813"/>
            <a:ext cx="1260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76" name="THE">
            <a:extLst>
              <a:ext uri="{FF2B5EF4-FFF2-40B4-BE49-F238E27FC236}">
                <a16:creationId xmlns="" xmlns:a16="http://schemas.microsoft.com/office/drawing/2014/main" id="{4A8D7CBB-0B50-49C9-9105-D5F7A115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2952750"/>
            <a:ext cx="1892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77" name="no">
            <a:extLst>
              <a:ext uri="{FF2B5EF4-FFF2-40B4-BE49-F238E27FC236}">
                <a16:creationId xmlns="" xmlns:a16="http://schemas.microsoft.com/office/drawing/2014/main" id="{F42B1955-8B07-41DB-8FF9-D423D59A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932113"/>
            <a:ext cx="152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78" name="go">
            <a:extLst>
              <a:ext uri="{FF2B5EF4-FFF2-40B4-BE49-F238E27FC236}">
                <a16:creationId xmlns="" xmlns:a16="http://schemas.microsoft.com/office/drawing/2014/main" id="{B74B7BFE-3729-4811-968E-391D8336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2919413"/>
            <a:ext cx="1525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79" name="I">
            <a:extLst>
              <a:ext uri="{FF2B5EF4-FFF2-40B4-BE49-F238E27FC236}">
                <a16:creationId xmlns="" xmlns:a16="http://schemas.microsoft.com/office/drawing/2014/main" id="{FB8AA0E8-8172-4186-ACAF-C52D48B1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3059113"/>
            <a:ext cx="66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8" name="background">
            <a:extLst>
              <a:ext uri="{FF2B5EF4-FFF2-40B4-BE49-F238E27FC236}">
                <a16:creationId xmlns=""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=""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=""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S">
            <a:extLst>
              <a:ext uri="{FF2B5EF4-FFF2-40B4-BE49-F238E27FC236}">
                <a16:creationId xmlns=""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020529" y="1845246"/>
            <a:ext cx="2194700" cy="3394415"/>
            <a:chOff x="3020529" y="1845246"/>
            <a:chExt cx="2194700" cy="3394415"/>
          </a:xfrm>
        </p:grpSpPr>
        <p:pic>
          <p:nvPicPr>
            <p:cNvPr id="83" name="snake">
              <a:extLst>
                <a:ext uri="{FF2B5EF4-FFF2-40B4-BE49-F238E27FC236}">
                  <a16:creationId xmlns=""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84" name="s">
              <a:extLst>
                <a:ext uri="{FF2B5EF4-FFF2-40B4-BE49-F238E27FC236}">
                  <a16:creationId xmlns=""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85" name="A">
            <a:extLst>
              <a:ext uri="{FF2B5EF4-FFF2-40B4-BE49-F238E27FC236}">
                <a16:creationId xmlns="" xmlns:a16="http://schemas.microsoft.com/office/drawing/2014/main" id="{A3CF2E36-3C76-44BF-8D35-2B2F8EC837BD}"/>
              </a:ext>
            </a:extLst>
          </p:cNvPr>
          <p:cNvGrpSpPr/>
          <p:nvPr/>
        </p:nvGrpSpPr>
        <p:grpSpPr>
          <a:xfrm>
            <a:off x="3586877" y="1845246"/>
            <a:ext cx="1172618" cy="3394415"/>
            <a:chOff x="3586877" y="1845246"/>
            <a:chExt cx="1172618" cy="3394415"/>
          </a:xfrm>
        </p:grpSpPr>
        <p:pic>
          <p:nvPicPr>
            <p:cNvPr id="86" name="apple">
              <a:extLst>
                <a:ext uri="{FF2B5EF4-FFF2-40B4-BE49-F238E27FC236}">
                  <a16:creationId xmlns="" xmlns:a16="http://schemas.microsoft.com/office/drawing/2014/main" id="{3964D372-595A-41A6-9A4F-BC2023D1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87" name="a">
              <a:extLst>
                <a:ext uri="{FF2B5EF4-FFF2-40B4-BE49-F238E27FC236}">
                  <a16:creationId xmlns=""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88" name="T">
            <a:extLst>
              <a:ext uri="{FF2B5EF4-FFF2-40B4-BE49-F238E27FC236}">
                <a16:creationId xmlns=""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65519" y="1853791"/>
            <a:ext cx="1928872" cy="4127455"/>
            <a:chOff x="3265519" y="1853791"/>
            <a:chExt cx="1928872" cy="4127455"/>
          </a:xfrm>
        </p:grpSpPr>
        <p:sp>
          <p:nvSpPr>
            <p:cNvPr id="89" name="t">
              <a:extLst>
                <a:ext uri="{FF2B5EF4-FFF2-40B4-BE49-F238E27FC236}">
                  <a16:creationId xmlns=""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91" name="P">
            <a:extLst>
              <a:ext uri="{FF2B5EF4-FFF2-40B4-BE49-F238E27FC236}">
                <a16:creationId xmlns=""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8801" y="1703702"/>
            <a:ext cx="1701061" cy="3760457"/>
            <a:chOff x="3508801" y="1703702"/>
            <a:chExt cx="1701061" cy="3760457"/>
          </a:xfrm>
        </p:grpSpPr>
        <p:sp>
          <p:nvSpPr>
            <p:cNvPr id="92" name="p">
              <a:extLst>
                <a:ext uri="{FF2B5EF4-FFF2-40B4-BE49-F238E27FC236}">
                  <a16:creationId xmlns=""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94" name="I">
            <a:extLst>
              <a:ext uri="{FF2B5EF4-FFF2-40B4-BE49-F238E27FC236}">
                <a16:creationId xmlns=""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365126" y="1923582"/>
            <a:ext cx="1549650" cy="3950582"/>
            <a:chOff x="3365126" y="1923582"/>
            <a:chExt cx="1549650" cy="3950582"/>
          </a:xfrm>
        </p:grpSpPr>
        <p:sp>
          <p:nvSpPr>
            <p:cNvPr id="95" name="i">
              <a:extLst>
                <a:ext uri="{FF2B5EF4-FFF2-40B4-BE49-F238E27FC236}">
                  <a16:creationId xmlns=""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grpSp>
        <p:nvGrpSpPr>
          <p:cNvPr id="97" name="N">
            <a:extLst>
              <a:ext uri="{FF2B5EF4-FFF2-40B4-BE49-F238E27FC236}">
                <a16:creationId xmlns=""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270363" y="1865230"/>
            <a:ext cx="1949709" cy="3983083"/>
            <a:chOff x="3270363" y="1865230"/>
            <a:chExt cx="1949709" cy="3983083"/>
          </a:xfrm>
        </p:grpSpPr>
        <p:sp>
          <p:nvSpPr>
            <p:cNvPr id="98" name="n">
              <a:extLst>
                <a:ext uri="{FF2B5EF4-FFF2-40B4-BE49-F238E27FC236}">
                  <a16:creationId xmlns=""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3585451" y="1865230"/>
              <a:ext cx="120257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n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63" y="3091040"/>
              <a:ext cx="1949709" cy="2757273"/>
            </a:xfrm>
            <a:prstGeom prst="rect">
              <a:avLst/>
            </a:prstGeom>
          </p:spPr>
        </p:pic>
      </p:grpSp>
      <p:grpSp>
        <p:nvGrpSpPr>
          <p:cNvPr id="100" name="M">
            <a:extLst>
              <a:ext uri="{FF2B5EF4-FFF2-40B4-BE49-F238E27FC236}">
                <a16:creationId xmlns="" xmlns:a16="http://schemas.microsoft.com/office/drawing/2014/main" id="{565D2959-FC50-49FE-A829-07317888F4EF}"/>
              </a:ext>
            </a:extLst>
          </p:cNvPr>
          <p:cNvGrpSpPr/>
          <p:nvPr/>
        </p:nvGrpSpPr>
        <p:grpSpPr>
          <a:xfrm>
            <a:off x="3260153" y="1876669"/>
            <a:ext cx="1853880" cy="3928595"/>
            <a:chOff x="3260153" y="1876669"/>
            <a:chExt cx="1853880" cy="3928595"/>
          </a:xfrm>
        </p:grpSpPr>
        <p:sp>
          <p:nvSpPr>
            <p:cNvPr id="101" name="m">
              <a:extLst>
                <a:ext uri="{FF2B5EF4-FFF2-40B4-BE49-F238E27FC236}">
                  <a16:creationId xmlns=""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3331211" y="1876669"/>
              <a:ext cx="16882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D884EA4D-3FA0-4030-88BD-2DFE084F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53" y="3183510"/>
              <a:ext cx="1853880" cy="2621754"/>
            </a:xfrm>
            <a:prstGeom prst="rect">
              <a:avLst/>
            </a:prstGeom>
          </p:spPr>
        </p:pic>
      </p:grpSp>
      <p:grpSp>
        <p:nvGrpSpPr>
          <p:cNvPr id="103" name="D">
            <a:extLst>
              <a:ext uri="{FF2B5EF4-FFF2-40B4-BE49-F238E27FC236}">
                <a16:creationId xmlns=""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491880" y="2005519"/>
            <a:ext cx="1157689" cy="3223681"/>
            <a:chOff x="3491880" y="2005519"/>
            <a:chExt cx="1157689" cy="3223681"/>
          </a:xfrm>
        </p:grpSpPr>
        <p:sp>
          <p:nvSpPr>
            <p:cNvPr id="104" name="d">
              <a:extLst>
                <a:ext uri="{FF2B5EF4-FFF2-40B4-BE49-F238E27FC236}">
                  <a16:creationId xmlns=""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3491880" y="2005519"/>
              <a:ext cx="115768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d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910825"/>
              <a:ext cx="664077" cy="1318375"/>
            </a:xfrm>
            <a:prstGeom prst="rect">
              <a:avLst/>
            </a:prstGeom>
          </p:spPr>
        </p:pic>
      </p:grpSp>
      <p:grpSp>
        <p:nvGrpSpPr>
          <p:cNvPr id="106" name="G">
            <a:extLst>
              <a:ext uri="{FF2B5EF4-FFF2-40B4-BE49-F238E27FC236}">
                <a16:creationId xmlns=""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383017" y="1700808"/>
            <a:ext cx="1517522" cy="3709145"/>
            <a:chOff x="3383017" y="1700808"/>
            <a:chExt cx="1517522" cy="3709145"/>
          </a:xfrm>
        </p:grpSpPr>
        <p:sp>
          <p:nvSpPr>
            <p:cNvPr id="107" name="g">
              <a:extLst>
                <a:ext uri="{FF2B5EF4-FFF2-40B4-BE49-F238E27FC236}">
                  <a16:creationId xmlns=""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3577137" y="1700808"/>
              <a:ext cx="112562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g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017" y="3263881"/>
              <a:ext cx="1517522" cy="2146072"/>
            </a:xfrm>
            <a:prstGeom prst="rect">
              <a:avLst/>
            </a:prstGeom>
          </p:spPr>
        </p:pic>
      </p:grpSp>
      <p:grpSp>
        <p:nvGrpSpPr>
          <p:cNvPr id="109" name="O">
            <a:extLst>
              <a:ext uri="{FF2B5EF4-FFF2-40B4-BE49-F238E27FC236}">
                <a16:creationId xmlns=""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2928604" y="1845246"/>
            <a:ext cx="2378549" cy="4328573"/>
            <a:chOff x="2928604" y="1845246"/>
            <a:chExt cx="2378549" cy="4328573"/>
          </a:xfrm>
        </p:grpSpPr>
        <p:sp>
          <p:nvSpPr>
            <p:cNvPr id="110" name="o">
              <a:extLst>
                <a:ext uri="{FF2B5EF4-FFF2-40B4-BE49-F238E27FC236}">
                  <a16:creationId xmlns=""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3593969" y="1845246"/>
              <a:ext cx="109196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o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04" y="2810081"/>
              <a:ext cx="2378549" cy="3363738"/>
            </a:xfrm>
            <a:prstGeom prst="rect">
              <a:avLst/>
            </a:prstGeom>
          </p:spPr>
        </p:pic>
      </p:grpSp>
      <p:grpSp>
        <p:nvGrpSpPr>
          <p:cNvPr id="112" name="C">
            <a:extLst>
              <a:ext uri="{FF2B5EF4-FFF2-40B4-BE49-F238E27FC236}">
                <a16:creationId xmlns=""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650074" y="1773238"/>
            <a:ext cx="979755" cy="3261848"/>
            <a:chOff x="3650074" y="1773238"/>
            <a:chExt cx="979755" cy="3261848"/>
          </a:xfrm>
        </p:grpSpPr>
        <p:sp>
          <p:nvSpPr>
            <p:cNvPr id="113" name="c">
              <a:extLst>
                <a:ext uri="{FF2B5EF4-FFF2-40B4-BE49-F238E27FC236}">
                  <a16:creationId xmlns=""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3650074" y="1773238"/>
              <a:ext cx="97975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c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54" y="3808511"/>
              <a:ext cx="839235" cy="1226575"/>
            </a:xfrm>
            <a:prstGeom prst="rect">
              <a:avLst/>
            </a:prstGeom>
          </p:spPr>
        </p:pic>
      </p:grpSp>
      <p:grpSp>
        <p:nvGrpSpPr>
          <p:cNvPr id="115" name="K">
            <a:extLst>
              <a:ext uri="{FF2B5EF4-FFF2-40B4-BE49-F238E27FC236}">
                <a16:creationId xmlns="" xmlns:a16="http://schemas.microsoft.com/office/drawing/2014/main" id="{F5B3EAE4-CF66-47DD-9C86-4D2615B3229A}"/>
              </a:ext>
            </a:extLst>
          </p:cNvPr>
          <p:cNvGrpSpPr/>
          <p:nvPr/>
        </p:nvGrpSpPr>
        <p:grpSpPr>
          <a:xfrm>
            <a:off x="3333544" y="1933089"/>
            <a:ext cx="1949712" cy="4339528"/>
            <a:chOff x="3333544" y="1933089"/>
            <a:chExt cx="1949712" cy="4339528"/>
          </a:xfrm>
        </p:grpSpPr>
        <p:sp>
          <p:nvSpPr>
            <p:cNvPr id="116" name="k">
              <a:extLst>
                <a:ext uri="{FF2B5EF4-FFF2-40B4-BE49-F238E27FC236}">
                  <a16:creationId xmlns=""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3607594" y="1933089"/>
              <a:ext cx="106471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k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2D8DB3A2-5EA5-4C3C-AC65-271A4DA0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544" y="3515343"/>
              <a:ext cx="1949712" cy="2757274"/>
            </a:xfrm>
            <a:prstGeom prst="rect">
              <a:avLst/>
            </a:prstGeom>
          </p:spPr>
        </p:pic>
      </p:grpSp>
      <p:grpSp>
        <p:nvGrpSpPr>
          <p:cNvPr id="118" name="E">
            <a:extLst>
              <a:ext uri="{FF2B5EF4-FFF2-40B4-BE49-F238E27FC236}">
                <a16:creationId xmlns=""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649272" y="1845246"/>
            <a:ext cx="981359" cy="3247402"/>
            <a:chOff x="3649272" y="1845246"/>
            <a:chExt cx="981359" cy="3247402"/>
          </a:xfrm>
        </p:grpSpPr>
        <p:sp>
          <p:nvSpPr>
            <p:cNvPr id="119" name="e">
              <a:extLst>
                <a:ext uri="{FF2B5EF4-FFF2-40B4-BE49-F238E27FC236}">
                  <a16:creationId xmlns=""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3649272" y="1845246"/>
              <a:ext cx="98135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e</a:t>
              </a: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727" y="4040203"/>
              <a:ext cx="791711" cy="1052445"/>
            </a:xfrm>
            <a:prstGeom prst="rect">
              <a:avLst/>
            </a:prstGeom>
          </p:spPr>
        </p:pic>
      </p:grpSp>
      <p:grpSp>
        <p:nvGrpSpPr>
          <p:cNvPr id="121" name="U">
            <a:extLst>
              <a:ext uri="{FF2B5EF4-FFF2-40B4-BE49-F238E27FC236}">
                <a16:creationId xmlns=""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314639" y="1845246"/>
            <a:ext cx="1744195" cy="3759447"/>
            <a:chOff x="3314639" y="1845246"/>
            <a:chExt cx="1744195" cy="3759447"/>
          </a:xfrm>
        </p:grpSpPr>
        <p:sp>
          <p:nvSpPr>
            <p:cNvPr id="122" name="u">
              <a:extLst>
                <a:ext uri="{FF2B5EF4-FFF2-40B4-BE49-F238E27FC236}">
                  <a16:creationId xmlns=""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3539467" y="1845246"/>
              <a:ext cx="120097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u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=""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39" y="3138057"/>
              <a:ext cx="1744195" cy="2466636"/>
            </a:xfrm>
            <a:prstGeom prst="rect">
              <a:avLst/>
            </a:prstGeom>
          </p:spPr>
        </p:pic>
      </p:grpSp>
      <p:grpSp>
        <p:nvGrpSpPr>
          <p:cNvPr id="124" name="R">
            <a:extLst>
              <a:ext uri="{FF2B5EF4-FFF2-40B4-BE49-F238E27FC236}">
                <a16:creationId xmlns=""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156373" y="1917254"/>
            <a:ext cx="2242705" cy="4235082"/>
            <a:chOff x="3156373" y="1917254"/>
            <a:chExt cx="2242705" cy="4235082"/>
          </a:xfrm>
        </p:grpSpPr>
        <p:sp>
          <p:nvSpPr>
            <p:cNvPr id="125" name="r">
              <a:extLst>
                <a:ext uri="{FF2B5EF4-FFF2-40B4-BE49-F238E27FC236}">
                  <a16:creationId xmlns=""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3707904" y="1917254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r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=""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373" y="2980710"/>
              <a:ext cx="2242705" cy="3171626"/>
            </a:xfrm>
            <a:prstGeom prst="rect">
              <a:avLst/>
            </a:prstGeom>
          </p:spPr>
        </p:pic>
      </p:grpSp>
      <p:grpSp>
        <p:nvGrpSpPr>
          <p:cNvPr id="80" name="H">
            <a:extLst>
              <a:ext uri="{FF2B5EF4-FFF2-40B4-BE49-F238E27FC236}">
                <a16:creationId xmlns=""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69330" y="2076450"/>
            <a:ext cx="1757899" cy="3238429"/>
            <a:chOff x="3274742" y="2088853"/>
            <a:chExt cx="1759122" cy="3237730"/>
          </a:xfrm>
        </p:grpSpPr>
        <p:sp>
          <p:nvSpPr>
            <p:cNvPr id="11294" name="r">
              <a:extLst>
                <a:ext uri="{FF2B5EF4-FFF2-40B4-BE49-F238E27FC236}">
                  <a16:creationId xmlns=""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555" y="2088853"/>
              <a:ext cx="1202573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3800"/>
                <a:t>h</a:t>
              </a:r>
            </a:p>
          </p:txBody>
        </p:sp>
        <p:pic>
          <p:nvPicPr>
            <p:cNvPr id="11295" name="Picture 81">
              <a:extLst>
                <a:ext uri="{FF2B5EF4-FFF2-40B4-BE49-F238E27FC236}">
                  <a16:creationId xmlns=""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3" b="27614"/>
            <a:stretch/>
          </p:blipFill>
          <p:spPr bwMode="auto">
            <a:xfrm>
              <a:off x="3274742" y="3820540"/>
              <a:ext cx="1759122" cy="150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7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2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2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7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7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75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2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2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2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2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2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25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window 3">
            <a:extLst>
              <a:ext uri="{FF2B5EF4-FFF2-40B4-BE49-F238E27FC236}">
                <a16:creationId xmlns="" xmlns:a16="http://schemas.microsoft.com/office/drawing/2014/main" id="{208E0F40-0091-47AC-BF3E-E9D3560A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2319"/>
            <a:ext cx="6575491" cy="4016298"/>
          </a:xfrm>
          <a:prstGeom prst="rect">
            <a:avLst/>
          </a:prstGeom>
        </p:spPr>
      </p:pic>
      <p:pic>
        <p:nvPicPr>
          <p:cNvPr id="18" name="window 2">
            <a:extLst>
              <a:ext uri="{FF2B5EF4-FFF2-40B4-BE49-F238E27FC236}">
                <a16:creationId xmlns="" xmlns:a16="http://schemas.microsoft.com/office/drawing/2014/main" id="{2E0E652A-E482-4294-9E87-019213C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4" y="832318"/>
            <a:ext cx="6581295" cy="4022024"/>
          </a:xfrm>
          <a:prstGeom prst="rect">
            <a:avLst/>
          </a:prstGeom>
        </p:spPr>
      </p:pic>
      <p:pic>
        <p:nvPicPr>
          <p:cNvPr id="15" name="window 1">
            <a:extLst>
              <a:ext uri="{FF2B5EF4-FFF2-40B4-BE49-F238E27FC236}">
                <a16:creationId xmlns="" xmlns:a16="http://schemas.microsoft.com/office/drawing/2014/main" id="{DE472E90-43A6-4465-88FC-046427A5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6584868" cy="4022025"/>
          </a:xfrm>
          <a:prstGeom prst="rect">
            <a:avLst/>
          </a:prstGeom>
        </p:spPr>
      </p:pic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575491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11" name="Ball 1">
            <a:extLst>
              <a:ext uri="{FF2B5EF4-FFF2-40B4-BE49-F238E27FC236}">
                <a16:creationId xmlns="" xmlns:a16="http://schemas.microsoft.com/office/drawing/2014/main" id="{D9B52883-C3F7-4CB1-BFF6-2E5C2E53C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6" y="6957392"/>
            <a:ext cx="599495" cy="599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4A226B1-C77E-459D-9189-6201D5F5C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5798"/>
            <a:ext cx="1584175" cy="4924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F09CAF-9084-46BA-B5C4-9BDD87E0CACC}"/>
              </a:ext>
            </a:extLst>
          </p:cNvPr>
          <p:cNvSpPr txBox="1"/>
          <p:nvPr/>
        </p:nvSpPr>
        <p:spPr>
          <a:xfrm>
            <a:off x="1907704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b</a:t>
            </a:r>
          </a:p>
        </p:txBody>
      </p:sp>
      <p:pic>
        <p:nvPicPr>
          <p:cNvPr id="29" name="Ball 2">
            <a:extLst>
              <a:ext uri="{FF2B5EF4-FFF2-40B4-BE49-F238E27FC236}">
                <a16:creationId xmlns="" xmlns:a16="http://schemas.microsoft.com/office/drawing/2014/main" id="{10BD93B8-DB4A-4182-AFD2-6C08ED0F1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7" y="6957392"/>
            <a:ext cx="599495" cy="599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63932C-7570-4D7D-9163-86B5467AB6FF}"/>
              </a:ext>
            </a:extLst>
          </p:cNvPr>
          <p:cNvSpPr txBox="1"/>
          <p:nvPr/>
        </p:nvSpPr>
        <p:spPr>
          <a:xfrm>
            <a:off x="395959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u</a:t>
            </a:r>
          </a:p>
        </p:txBody>
      </p:sp>
      <p:pic>
        <p:nvPicPr>
          <p:cNvPr id="31" name="Ball 3">
            <a:extLst>
              <a:ext uri="{FF2B5EF4-FFF2-40B4-BE49-F238E27FC236}">
                <a16:creationId xmlns="" xmlns:a16="http://schemas.microsoft.com/office/drawing/2014/main" id="{3194F827-0153-41AA-A3F1-DDA62B5B5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7392"/>
            <a:ext cx="599495" cy="599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3F55F99-886B-432E-8CD0-7B64FE9EC131}"/>
              </a:ext>
            </a:extLst>
          </p:cNvPr>
          <p:cNvSpPr txBox="1"/>
          <p:nvPr/>
        </p:nvSpPr>
        <p:spPr>
          <a:xfrm>
            <a:off x="599033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35F8230-F467-4FE1-9340-735FA8D38F34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8B352572-4243-45BE-BBF1-A81E6C18BE1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09E0962-5BDA-426F-96D0-119CB0392CC8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3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087 -0.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" y="836712"/>
            <a:ext cx="6574105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03455C-1041-4E2A-A737-EFE15B59D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3098585" cy="22187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2A83847-E312-4169-9A27-15DBC340E214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68B1D531-C016-4F0D-8994-74FFDF01A14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E551190-5D3A-4C5C-9BF0-8D0AD06D82F6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495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window 3">
            <a:extLst>
              <a:ext uri="{FF2B5EF4-FFF2-40B4-BE49-F238E27FC236}">
                <a16:creationId xmlns="" xmlns:a16="http://schemas.microsoft.com/office/drawing/2014/main" id="{208E0F40-0091-47AC-BF3E-E9D3560A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2319"/>
            <a:ext cx="6575491" cy="4016298"/>
          </a:xfrm>
          <a:prstGeom prst="rect">
            <a:avLst/>
          </a:prstGeom>
        </p:spPr>
      </p:pic>
      <p:pic>
        <p:nvPicPr>
          <p:cNvPr id="18" name="window 2">
            <a:extLst>
              <a:ext uri="{FF2B5EF4-FFF2-40B4-BE49-F238E27FC236}">
                <a16:creationId xmlns="" xmlns:a16="http://schemas.microsoft.com/office/drawing/2014/main" id="{2E0E652A-E482-4294-9E87-019213C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4" y="832318"/>
            <a:ext cx="6581295" cy="4022024"/>
          </a:xfrm>
          <a:prstGeom prst="rect">
            <a:avLst/>
          </a:prstGeom>
        </p:spPr>
      </p:pic>
      <p:pic>
        <p:nvPicPr>
          <p:cNvPr id="15" name="window 1">
            <a:extLst>
              <a:ext uri="{FF2B5EF4-FFF2-40B4-BE49-F238E27FC236}">
                <a16:creationId xmlns="" xmlns:a16="http://schemas.microsoft.com/office/drawing/2014/main" id="{DE472E90-43A6-4465-88FC-046427A5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6584868" cy="4022025"/>
          </a:xfrm>
          <a:prstGeom prst="rect">
            <a:avLst/>
          </a:prstGeom>
        </p:spPr>
      </p:pic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575491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11" name="Ball 1">
            <a:extLst>
              <a:ext uri="{FF2B5EF4-FFF2-40B4-BE49-F238E27FC236}">
                <a16:creationId xmlns="" xmlns:a16="http://schemas.microsoft.com/office/drawing/2014/main" id="{D9B52883-C3F7-4CB1-BFF6-2E5C2E53C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6" y="6957392"/>
            <a:ext cx="599495" cy="599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4A226B1-C77E-459D-9189-6201D5F5C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5798"/>
            <a:ext cx="1584175" cy="4924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F09CAF-9084-46BA-B5C4-9BDD87E0CACC}"/>
              </a:ext>
            </a:extLst>
          </p:cNvPr>
          <p:cNvSpPr txBox="1"/>
          <p:nvPr/>
        </p:nvSpPr>
        <p:spPr>
          <a:xfrm>
            <a:off x="1907704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b</a:t>
            </a:r>
          </a:p>
        </p:txBody>
      </p:sp>
      <p:pic>
        <p:nvPicPr>
          <p:cNvPr id="29" name="Ball 2">
            <a:extLst>
              <a:ext uri="{FF2B5EF4-FFF2-40B4-BE49-F238E27FC236}">
                <a16:creationId xmlns="" xmlns:a16="http://schemas.microsoft.com/office/drawing/2014/main" id="{10BD93B8-DB4A-4182-AFD2-6C08ED0F1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7" y="6957392"/>
            <a:ext cx="599495" cy="599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63932C-7570-4D7D-9163-86B5467AB6FF}"/>
              </a:ext>
            </a:extLst>
          </p:cNvPr>
          <p:cNvSpPr txBox="1"/>
          <p:nvPr/>
        </p:nvSpPr>
        <p:spPr>
          <a:xfrm>
            <a:off x="395959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u</a:t>
            </a:r>
          </a:p>
        </p:txBody>
      </p:sp>
      <p:pic>
        <p:nvPicPr>
          <p:cNvPr id="31" name="Ball 3">
            <a:extLst>
              <a:ext uri="{FF2B5EF4-FFF2-40B4-BE49-F238E27FC236}">
                <a16:creationId xmlns="" xmlns:a16="http://schemas.microsoft.com/office/drawing/2014/main" id="{3194F827-0153-41AA-A3F1-DDA62B5B5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7392"/>
            <a:ext cx="599495" cy="599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3F55F99-886B-432E-8CD0-7B64FE9EC131}"/>
              </a:ext>
            </a:extLst>
          </p:cNvPr>
          <p:cNvSpPr txBox="1"/>
          <p:nvPr/>
        </p:nvSpPr>
        <p:spPr>
          <a:xfrm>
            <a:off x="599033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03B47D5-9220-470E-BE35-19490C12A39B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FE8986D-0A06-4B34-AEB7-C20978B79AD0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EA69831-B9D1-45A5-9DDE-73418700A0A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1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087 -0.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" y="836712"/>
            <a:ext cx="6574105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412E2E-11F0-4517-900E-EE8229F48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85" y="1547217"/>
            <a:ext cx="2921120" cy="25895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644E20A-5184-47D9-A2BE-5725DE554ED2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C6F8938-9FDC-43C9-989B-F75F5535917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910B600-82D7-448D-9EE2-C4A923A3E6B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078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window 3">
            <a:extLst>
              <a:ext uri="{FF2B5EF4-FFF2-40B4-BE49-F238E27FC236}">
                <a16:creationId xmlns="" xmlns:a16="http://schemas.microsoft.com/office/drawing/2014/main" id="{208E0F40-0091-47AC-BF3E-E9D3560A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2319"/>
            <a:ext cx="6575491" cy="4016298"/>
          </a:xfrm>
          <a:prstGeom prst="rect">
            <a:avLst/>
          </a:prstGeom>
        </p:spPr>
      </p:pic>
      <p:pic>
        <p:nvPicPr>
          <p:cNvPr id="18" name="window 2">
            <a:extLst>
              <a:ext uri="{FF2B5EF4-FFF2-40B4-BE49-F238E27FC236}">
                <a16:creationId xmlns="" xmlns:a16="http://schemas.microsoft.com/office/drawing/2014/main" id="{2E0E652A-E482-4294-9E87-019213C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4" y="832318"/>
            <a:ext cx="6581295" cy="4022024"/>
          </a:xfrm>
          <a:prstGeom prst="rect">
            <a:avLst/>
          </a:prstGeom>
        </p:spPr>
      </p:pic>
      <p:pic>
        <p:nvPicPr>
          <p:cNvPr id="15" name="window 1">
            <a:extLst>
              <a:ext uri="{FF2B5EF4-FFF2-40B4-BE49-F238E27FC236}">
                <a16:creationId xmlns="" xmlns:a16="http://schemas.microsoft.com/office/drawing/2014/main" id="{DE472E90-43A6-4465-88FC-046427A5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6584868" cy="4022025"/>
          </a:xfrm>
          <a:prstGeom prst="rect">
            <a:avLst/>
          </a:prstGeom>
        </p:spPr>
      </p:pic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575491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11" name="Ball 1">
            <a:extLst>
              <a:ext uri="{FF2B5EF4-FFF2-40B4-BE49-F238E27FC236}">
                <a16:creationId xmlns="" xmlns:a16="http://schemas.microsoft.com/office/drawing/2014/main" id="{D9B52883-C3F7-4CB1-BFF6-2E5C2E53C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6" y="6957392"/>
            <a:ext cx="599495" cy="599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4A226B1-C77E-459D-9189-6201D5F5C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5798"/>
            <a:ext cx="1584175" cy="4924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F09CAF-9084-46BA-B5C4-9BDD87E0CACC}"/>
              </a:ext>
            </a:extLst>
          </p:cNvPr>
          <p:cNvSpPr txBox="1"/>
          <p:nvPr/>
        </p:nvSpPr>
        <p:spPr>
          <a:xfrm>
            <a:off x="1907704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b</a:t>
            </a:r>
          </a:p>
        </p:txBody>
      </p:sp>
      <p:pic>
        <p:nvPicPr>
          <p:cNvPr id="29" name="Ball 2">
            <a:extLst>
              <a:ext uri="{FF2B5EF4-FFF2-40B4-BE49-F238E27FC236}">
                <a16:creationId xmlns="" xmlns:a16="http://schemas.microsoft.com/office/drawing/2014/main" id="{10BD93B8-DB4A-4182-AFD2-6C08ED0F1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7" y="6957392"/>
            <a:ext cx="599495" cy="599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63932C-7570-4D7D-9163-86B5467AB6FF}"/>
              </a:ext>
            </a:extLst>
          </p:cNvPr>
          <p:cNvSpPr txBox="1"/>
          <p:nvPr/>
        </p:nvSpPr>
        <p:spPr>
          <a:xfrm>
            <a:off x="395959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u</a:t>
            </a:r>
          </a:p>
        </p:txBody>
      </p:sp>
      <p:pic>
        <p:nvPicPr>
          <p:cNvPr id="31" name="Ball 3">
            <a:extLst>
              <a:ext uri="{FF2B5EF4-FFF2-40B4-BE49-F238E27FC236}">
                <a16:creationId xmlns="" xmlns:a16="http://schemas.microsoft.com/office/drawing/2014/main" id="{3194F827-0153-41AA-A3F1-DDA62B5B5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7392"/>
            <a:ext cx="599495" cy="599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3F55F99-886B-432E-8CD0-7B64FE9EC131}"/>
              </a:ext>
            </a:extLst>
          </p:cNvPr>
          <p:cNvSpPr txBox="1"/>
          <p:nvPr/>
        </p:nvSpPr>
        <p:spPr>
          <a:xfrm>
            <a:off x="599033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8D35CCC-1A06-47C9-B211-B38473E04070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BB8A8318-914A-4D6F-8904-C43C3B8D746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32794D81-D753-4A3A-AD80-28E8B4B4157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7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087 -0.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" y="836712"/>
            <a:ext cx="6574105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0CBD25-9329-4890-A5CF-37B33A8F7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37" y="2132856"/>
            <a:ext cx="5235016" cy="17056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F891FA8-5C1C-4312-8D45-A06F8B118D81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8C70283-1E76-4AF3-81A0-540957E55C80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63A8F69-2568-4879-8922-3B4243F044F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888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window 3">
            <a:extLst>
              <a:ext uri="{FF2B5EF4-FFF2-40B4-BE49-F238E27FC236}">
                <a16:creationId xmlns="" xmlns:a16="http://schemas.microsoft.com/office/drawing/2014/main" id="{208E0F40-0091-47AC-BF3E-E9D3560A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2319"/>
            <a:ext cx="6575491" cy="4016298"/>
          </a:xfrm>
          <a:prstGeom prst="rect">
            <a:avLst/>
          </a:prstGeom>
        </p:spPr>
      </p:pic>
      <p:pic>
        <p:nvPicPr>
          <p:cNvPr id="18" name="window 2">
            <a:extLst>
              <a:ext uri="{FF2B5EF4-FFF2-40B4-BE49-F238E27FC236}">
                <a16:creationId xmlns="" xmlns:a16="http://schemas.microsoft.com/office/drawing/2014/main" id="{2E0E652A-E482-4294-9E87-019213C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4" y="832318"/>
            <a:ext cx="6581295" cy="4022024"/>
          </a:xfrm>
          <a:prstGeom prst="rect">
            <a:avLst/>
          </a:prstGeom>
        </p:spPr>
      </p:pic>
      <p:pic>
        <p:nvPicPr>
          <p:cNvPr id="15" name="window 1">
            <a:extLst>
              <a:ext uri="{FF2B5EF4-FFF2-40B4-BE49-F238E27FC236}">
                <a16:creationId xmlns="" xmlns:a16="http://schemas.microsoft.com/office/drawing/2014/main" id="{DE472E90-43A6-4465-88FC-046427A5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6584868" cy="4022025"/>
          </a:xfrm>
          <a:prstGeom prst="rect">
            <a:avLst/>
          </a:prstGeom>
        </p:spPr>
      </p:pic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575491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11" name="Ball 1">
            <a:extLst>
              <a:ext uri="{FF2B5EF4-FFF2-40B4-BE49-F238E27FC236}">
                <a16:creationId xmlns="" xmlns:a16="http://schemas.microsoft.com/office/drawing/2014/main" id="{D9B52883-C3F7-4CB1-BFF6-2E5C2E53C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6" y="6957392"/>
            <a:ext cx="599495" cy="599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4A226B1-C77E-459D-9189-6201D5F5C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5798"/>
            <a:ext cx="1584175" cy="4924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F09CAF-9084-46BA-B5C4-9BDD87E0CACC}"/>
              </a:ext>
            </a:extLst>
          </p:cNvPr>
          <p:cNvSpPr txBox="1"/>
          <p:nvPr/>
        </p:nvSpPr>
        <p:spPr>
          <a:xfrm>
            <a:off x="1907704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b</a:t>
            </a:r>
          </a:p>
        </p:txBody>
      </p:sp>
      <p:pic>
        <p:nvPicPr>
          <p:cNvPr id="29" name="Ball 2">
            <a:extLst>
              <a:ext uri="{FF2B5EF4-FFF2-40B4-BE49-F238E27FC236}">
                <a16:creationId xmlns="" xmlns:a16="http://schemas.microsoft.com/office/drawing/2014/main" id="{10BD93B8-DB4A-4182-AFD2-6C08ED0F1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7" y="6957392"/>
            <a:ext cx="599495" cy="599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63932C-7570-4D7D-9163-86B5467AB6FF}"/>
              </a:ext>
            </a:extLst>
          </p:cNvPr>
          <p:cNvSpPr txBox="1"/>
          <p:nvPr/>
        </p:nvSpPr>
        <p:spPr>
          <a:xfrm>
            <a:off x="395959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a</a:t>
            </a:r>
          </a:p>
        </p:txBody>
      </p:sp>
      <p:pic>
        <p:nvPicPr>
          <p:cNvPr id="31" name="Ball 3">
            <a:extLst>
              <a:ext uri="{FF2B5EF4-FFF2-40B4-BE49-F238E27FC236}">
                <a16:creationId xmlns="" xmlns:a16="http://schemas.microsoft.com/office/drawing/2014/main" id="{3194F827-0153-41AA-A3F1-DDA62B5B5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7392"/>
            <a:ext cx="599495" cy="599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3F55F99-886B-432E-8CD0-7B64FE9EC131}"/>
              </a:ext>
            </a:extLst>
          </p:cNvPr>
          <p:cNvSpPr txBox="1"/>
          <p:nvPr/>
        </p:nvSpPr>
        <p:spPr>
          <a:xfrm>
            <a:off x="599033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8B0764D-FFF4-48B3-B250-88E4D224D10C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37DA91F-DB55-450D-BCF9-40100834BC0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B065B22-A788-44E1-A54B-9528D76D919D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1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087 -0.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" y="836712"/>
            <a:ext cx="6574105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AC67EE-CA4C-40B6-AFA3-A66259B60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1610349" cy="27616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D8E8CDB-AA4B-4324-86C7-277A33955433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3168C88D-D8E4-4156-A945-06D162E6C7D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C72CB55-BDA9-43CF-9B7B-B671C09F854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137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06680" cy="16561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try to write the sound </a:t>
            </a:r>
            <a:r>
              <a:rPr lang="en-GB" dirty="0" smtClean="0">
                <a:latin typeface="Comic Sans MS" panose="030F0702030302020204" pitchFamily="66" charset="0"/>
              </a:rPr>
              <a:t>b?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F:\Removable Disk\USB\Reception 2020\Phonics\Photos\P1600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1437" y="1898831"/>
            <a:ext cx="5040560" cy="3780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203848" y="707206"/>
            <a:ext cx="3264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>
                <a:ln w="57150">
                  <a:noFill/>
                </a:ln>
                <a:latin typeface="Twinkl SemiBold" pitchFamily="2" charset="0"/>
              </a:rPr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604EA4-63F8-4F5F-BE2F-AB78F63D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35" y="1335212"/>
            <a:ext cx="1866166" cy="471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22C1E1-6000-401C-9572-E3D816A0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2" y="1473200"/>
            <a:ext cx="1480325" cy="460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Jolly Phonics Song and action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1701"/>
            <a:ext cx="4790926" cy="3597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F:\Removable Disk\USB\Reception 2020\Phonics\Photos\P16004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 r="8925"/>
          <a:stretch/>
        </p:blipFill>
        <p:spPr bwMode="auto">
          <a:xfrm rot="16200000">
            <a:off x="717676" y="3633457"/>
            <a:ext cx="2874242" cy="265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</a:t>
            </a:r>
            <a:r>
              <a:rPr lang="en-GB" sz="2800" dirty="0" smtClean="0">
                <a:latin typeface="Comic Sans MS" panose="030F0702030302020204" pitchFamily="66" charset="0"/>
              </a:rPr>
              <a:t>below</a:t>
            </a:r>
          </a:p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https://www.youtube.com/watch?v=HIKQVqtMZco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24" y="2132856"/>
            <a:ext cx="4379979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08" y="332656"/>
            <a:ext cx="8153160" cy="424847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anything that begins with the sound </a:t>
            </a:r>
            <a:r>
              <a:rPr lang="en-GB" dirty="0" smtClean="0">
                <a:latin typeface="Comic Sans MS" panose="030F0702030302020204" pitchFamily="66" charset="0"/>
              </a:rPr>
              <a:t>b?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7743"/>
            <a:ext cx="3456384" cy="418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DF72CA-9995-4E19-B1BB-51D362847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81" y="2466975"/>
            <a:ext cx="4336293" cy="26494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Window Smash!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648FAAC-FE6A-4021-85F1-BCEA6F5257A7}"/>
              </a:ext>
            </a:extLst>
          </p:cNvPr>
          <p:cNvSpPr/>
          <p:nvPr/>
        </p:nvSpPr>
        <p:spPr>
          <a:xfrm>
            <a:off x="809000" y="1473200"/>
            <a:ext cx="7516474" cy="80367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Oh no, Sam’s ball has smashed the kitchen window!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word is hidden behind the broken panes?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AB7C7D-54EF-4B21-99A4-069B1AF69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4599112" cy="41490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6F0E1F5-13B9-4799-8ECC-2AB165D4A2BE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1660754B-B551-4681-B909-D4488EF7E1C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286BD1E-73CF-4731-AB06-8250A309637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76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window 3">
            <a:extLst>
              <a:ext uri="{FF2B5EF4-FFF2-40B4-BE49-F238E27FC236}">
                <a16:creationId xmlns="" xmlns:a16="http://schemas.microsoft.com/office/drawing/2014/main" id="{208E0F40-0091-47AC-BF3E-E9D3560A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2319"/>
            <a:ext cx="6575491" cy="4016298"/>
          </a:xfrm>
          <a:prstGeom prst="rect">
            <a:avLst/>
          </a:prstGeom>
        </p:spPr>
      </p:pic>
      <p:pic>
        <p:nvPicPr>
          <p:cNvPr id="18" name="window 2">
            <a:extLst>
              <a:ext uri="{FF2B5EF4-FFF2-40B4-BE49-F238E27FC236}">
                <a16:creationId xmlns="" xmlns:a16="http://schemas.microsoft.com/office/drawing/2014/main" id="{2E0E652A-E482-4294-9E87-019213C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4" y="832318"/>
            <a:ext cx="6581295" cy="4022024"/>
          </a:xfrm>
          <a:prstGeom prst="rect">
            <a:avLst/>
          </a:prstGeom>
        </p:spPr>
      </p:pic>
      <p:pic>
        <p:nvPicPr>
          <p:cNvPr id="15" name="window 1">
            <a:extLst>
              <a:ext uri="{FF2B5EF4-FFF2-40B4-BE49-F238E27FC236}">
                <a16:creationId xmlns="" xmlns:a16="http://schemas.microsoft.com/office/drawing/2014/main" id="{DE472E90-43A6-4465-88FC-046427A5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6584868" cy="4022025"/>
          </a:xfrm>
          <a:prstGeom prst="rect">
            <a:avLst/>
          </a:prstGeom>
        </p:spPr>
      </p:pic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575491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11" name="Ball 1">
            <a:extLst>
              <a:ext uri="{FF2B5EF4-FFF2-40B4-BE49-F238E27FC236}">
                <a16:creationId xmlns="" xmlns:a16="http://schemas.microsoft.com/office/drawing/2014/main" id="{D9B52883-C3F7-4CB1-BFF6-2E5C2E53C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6" y="6957392"/>
            <a:ext cx="599495" cy="599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4A226B1-C77E-459D-9189-6201D5F5C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5798"/>
            <a:ext cx="1584175" cy="4924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F09CAF-9084-46BA-B5C4-9BDD87E0CACC}"/>
              </a:ext>
            </a:extLst>
          </p:cNvPr>
          <p:cNvSpPr txBox="1"/>
          <p:nvPr/>
        </p:nvSpPr>
        <p:spPr>
          <a:xfrm>
            <a:off x="1907704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b</a:t>
            </a:r>
          </a:p>
        </p:txBody>
      </p:sp>
      <p:pic>
        <p:nvPicPr>
          <p:cNvPr id="29" name="Ball 2">
            <a:extLst>
              <a:ext uri="{FF2B5EF4-FFF2-40B4-BE49-F238E27FC236}">
                <a16:creationId xmlns="" xmlns:a16="http://schemas.microsoft.com/office/drawing/2014/main" id="{10BD93B8-DB4A-4182-AFD2-6C08ED0F1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7" y="6957392"/>
            <a:ext cx="599495" cy="599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63932C-7570-4D7D-9163-86B5467AB6FF}"/>
              </a:ext>
            </a:extLst>
          </p:cNvPr>
          <p:cNvSpPr txBox="1"/>
          <p:nvPr/>
        </p:nvSpPr>
        <p:spPr>
          <a:xfrm>
            <a:off x="395959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a</a:t>
            </a:r>
          </a:p>
        </p:txBody>
      </p:sp>
      <p:pic>
        <p:nvPicPr>
          <p:cNvPr id="31" name="Ball 3">
            <a:extLst>
              <a:ext uri="{FF2B5EF4-FFF2-40B4-BE49-F238E27FC236}">
                <a16:creationId xmlns="" xmlns:a16="http://schemas.microsoft.com/office/drawing/2014/main" id="{3194F827-0153-41AA-A3F1-DDA62B5B5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7392"/>
            <a:ext cx="599495" cy="599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3F55F99-886B-432E-8CD0-7B64FE9EC131}"/>
              </a:ext>
            </a:extLst>
          </p:cNvPr>
          <p:cNvSpPr txBox="1"/>
          <p:nvPr/>
        </p:nvSpPr>
        <p:spPr>
          <a:xfrm>
            <a:off x="599033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5DF224-43CF-4C24-BE3F-01CB94D43112}"/>
              </a:ext>
            </a:extLst>
          </p:cNvPr>
          <p:cNvGrpSpPr/>
          <p:nvPr/>
        </p:nvGrpSpPr>
        <p:grpSpPr>
          <a:xfrm>
            <a:off x="7812360" y="188640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F5BB02F-AD60-461F-A1B1-A1C4BF17D70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CAFE05B-B4B9-4747-AEAB-A0977ADD2A2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5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087 -0.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" y="836712"/>
            <a:ext cx="6574105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6EC1AD-58CE-4FCB-AB4B-C63B614B8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5078">
            <a:off x="3943570" y="492977"/>
            <a:ext cx="631550" cy="46488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E07A257-7891-43F0-BCE2-EEEA81FCAB05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F43A665-DD96-47BB-9C75-1C2D49E3F24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BB74D66-75F8-4E7D-9EDA-AE003A874258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08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window 3">
            <a:extLst>
              <a:ext uri="{FF2B5EF4-FFF2-40B4-BE49-F238E27FC236}">
                <a16:creationId xmlns="" xmlns:a16="http://schemas.microsoft.com/office/drawing/2014/main" id="{208E0F40-0091-47AC-BF3E-E9D3560A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2319"/>
            <a:ext cx="6575491" cy="4016298"/>
          </a:xfrm>
          <a:prstGeom prst="rect">
            <a:avLst/>
          </a:prstGeom>
        </p:spPr>
      </p:pic>
      <p:pic>
        <p:nvPicPr>
          <p:cNvPr id="18" name="window 2">
            <a:extLst>
              <a:ext uri="{FF2B5EF4-FFF2-40B4-BE49-F238E27FC236}">
                <a16:creationId xmlns="" xmlns:a16="http://schemas.microsoft.com/office/drawing/2014/main" id="{2E0E652A-E482-4294-9E87-019213C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4" y="832318"/>
            <a:ext cx="6581295" cy="4022024"/>
          </a:xfrm>
          <a:prstGeom prst="rect">
            <a:avLst/>
          </a:prstGeom>
        </p:spPr>
      </p:pic>
      <p:pic>
        <p:nvPicPr>
          <p:cNvPr id="15" name="window 1">
            <a:extLst>
              <a:ext uri="{FF2B5EF4-FFF2-40B4-BE49-F238E27FC236}">
                <a16:creationId xmlns="" xmlns:a16="http://schemas.microsoft.com/office/drawing/2014/main" id="{DE472E90-43A6-4465-88FC-046427A5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6584868" cy="4022025"/>
          </a:xfrm>
          <a:prstGeom prst="rect">
            <a:avLst/>
          </a:prstGeom>
        </p:spPr>
      </p:pic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575491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11" name="Ball 1">
            <a:extLst>
              <a:ext uri="{FF2B5EF4-FFF2-40B4-BE49-F238E27FC236}">
                <a16:creationId xmlns="" xmlns:a16="http://schemas.microsoft.com/office/drawing/2014/main" id="{D9B52883-C3F7-4CB1-BFF6-2E5C2E53C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6" y="6957392"/>
            <a:ext cx="599495" cy="599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4A226B1-C77E-459D-9189-6201D5F5C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5798"/>
            <a:ext cx="1584175" cy="4924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F09CAF-9084-46BA-B5C4-9BDD87E0CACC}"/>
              </a:ext>
            </a:extLst>
          </p:cNvPr>
          <p:cNvSpPr txBox="1"/>
          <p:nvPr/>
        </p:nvSpPr>
        <p:spPr>
          <a:xfrm>
            <a:off x="1907704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b</a:t>
            </a:r>
          </a:p>
        </p:txBody>
      </p:sp>
      <p:pic>
        <p:nvPicPr>
          <p:cNvPr id="29" name="Ball 2">
            <a:extLst>
              <a:ext uri="{FF2B5EF4-FFF2-40B4-BE49-F238E27FC236}">
                <a16:creationId xmlns="" xmlns:a16="http://schemas.microsoft.com/office/drawing/2014/main" id="{10BD93B8-DB4A-4182-AFD2-6C08ED0F14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7" y="6957392"/>
            <a:ext cx="599495" cy="599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63932C-7570-4D7D-9163-86B5467AB6FF}"/>
              </a:ext>
            </a:extLst>
          </p:cNvPr>
          <p:cNvSpPr txBox="1"/>
          <p:nvPr/>
        </p:nvSpPr>
        <p:spPr>
          <a:xfrm>
            <a:off x="395959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e</a:t>
            </a:r>
          </a:p>
        </p:txBody>
      </p:sp>
      <p:pic>
        <p:nvPicPr>
          <p:cNvPr id="31" name="Ball 3">
            <a:extLst>
              <a:ext uri="{FF2B5EF4-FFF2-40B4-BE49-F238E27FC236}">
                <a16:creationId xmlns="" xmlns:a16="http://schemas.microsoft.com/office/drawing/2014/main" id="{3194F827-0153-41AA-A3F1-DDA62B5B5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57392"/>
            <a:ext cx="599495" cy="599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3F55F99-886B-432E-8CD0-7B64FE9EC131}"/>
              </a:ext>
            </a:extLst>
          </p:cNvPr>
          <p:cNvSpPr txBox="1"/>
          <p:nvPr/>
        </p:nvSpPr>
        <p:spPr>
          <a:xfrm>
            <a:off x="5990337" y="259649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SemiBold" pitchFamily="2" charset="0"/>
              </a:rPr>
              <a:t>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6A125B7-1800-448C-89FE-1CA078286870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0F4D889-781B-42EA-8FBF-F79E86F5501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50F8556-FC86-40B1-BED5-3E023AFFF09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087 -0.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087 -0.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ndow 0">
            <a:extLst>
              <a:ext uri="{FF2B5EF4-FFF2-40B4-BE49-F238E27FC236}">
                <a16:creationId xmlns="" xmlns:a16="http://schemas.microsoft.com/office/drawing/2014/main" id="{FFA5B137-7DFA-45E6-AB7A-51504677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" y="836712"/>
            <a:ext cx="6574105" cy="4017630"/>
          </a:xfrm>
          <a:prstGeom prst="rect">
            <a:avLst/>
          </a:prstGeom>
        </p:spPr>
      </p:pic>
      <p:pic>
        <p:nvPicPr>
          <p:cNvPr id="13" name="Sam">
            <a:extLst>
              <a:ext uri="{FF2B5EF4-FFF2-40B4-BE49-F238E27FC236}">
                <a16:creationId xmlns="" xmlns:a16="http://schemas.microsoft.com/office/drawing/2014/main" id="{6D71B5B5-F7C2-4D80-B242-192049D7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7" y="1676169"/>
            <a:ext cx="2902143" cy="4921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D37035-49DE-4131-A718-F96E66AC9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29432"/>
            <a:ext cx="4499992" cy="28321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B60F59A-7620-4E29-B346-EE466CDE2F0C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5436C39-4CD6-473D-88A1-188D793DC2E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6D8136E-EC0E-4781-903F-E73FA39FEA78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87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532</TotalTime>
  <Words>137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Tuffy-TTF</vt:lpstr>
      <vt:lpstr>Twinkl SemiBold</vt:lpstr>
      <vt:lpstr>Comic Sans MS</vt:lpstr>
      <vt:lpstr>Twinkl</vt:lpstr>
      <vt:lpstr>Calibri</vt:lpstr>
      <vt:lpstr>Office Theme</vt:lpstr>
      <vt:lpstr>1_Office Theme</vt:lpstr>
      <vt:lpstr>2_Office Theme</vt:lpstr>
      <vt:lpstr>PowerPoint Presentation</vt:lpstr>
      <vt:lpstr>Jolly Phonics Song and action </vt:lpstr>
      <vt:lpstr>Let’s watch Geraldine the Giraffe  tell us all about the sound b</vt:lpstr>
      <vt:lpstr>Can you think of anything that begins with the sound b?   </vt:lpstr>
      <vt:lpstr>Window Smash!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try to write the sound b?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Cris Lima</dc:creator>
  <cp:lastModifiedBy>teacher</cp:lastModifiedBy>
  <cp:revision>47</cp:revision>
  <dcterms:created xsi:type="dcterms:W3CDTF">2018-06-07T15:07:33Z</dcterms:created>
  <dcterms:modified xsi:type="dcterms:W3CDTF">2020-11-06T12:30:04Z</dcterms:modified>
</cp:coreProperties>
</file>