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856" r:id="rId3"/>
    <p:sldMasterId id="2147483870" r:id="rId4"/>
    <p:sldMasterId id="2147483884" r:id="rId5"/>
    <p:sldMasterId id="2147483894" r:id="rId6"/>
  </p:sldMasterIdLst>
  <p:notesMasterIdLst>
    <p:notesMasterId r:id="rId34"/>
  </p:notesMasterIdLst>
  <p:sldIdLst>
    <p:sldId id="258" r:id="rId7"/>
    <p:sldId id="410" r:id="rId8"/>
    <p:sldId id="360" r:id="rId9"/>
    <p:sldId id="426" r:id="rId10"/>
    <p:sldId id="427" r:id="rId11"/>
    <p:sldId id="428" r:id="rId12"/>
    <p:sldId id="429" r:id="rId13"/>
    <p:sldId id="432" r:id="rId14"/>
    <p:sldId id="433" r:id="rId15"/>
    <p:sldId id="434" r:id="rId16"/>
    <p:sldId id="435" r:id="rId17"/>
    <p:sldId id="436" r:id="rId18"/>
    <p:sldId id="437" r:id="rId19"/>
    <p:sldId id="438" r:id="rId20"/>
    <p:sldId id="439" r:id="rId21"/>
    <p:sldId id="440" r:id="rId22"/>
    <p:sldId id="441" r:id="rId23"/>
    <p:sldId id="442" r:id="rId24"/>
    <p:sldId id="443" r:id="rId25"/>
    <p:sldId id="444" r:id="rId26"/>
    <p:sldId id="445" r:id="rId27"/>
    <p:sldId id="362" r:id="rId28"/>
    <p:sldId id="416" r:id="rId29"/>
    <p:sldId id="262" r:id="rId30"/>
    <p:sldId id="430" r:id="rId31"/>
    <p:sldId id="431" r:id="rId32"/>
    <p:sldId id="36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99"/>
    <a:srgbClr val="D1B2E8"/>
    <a:srgbClr val="FF3B3B"/>
    <a:srgbClr val="ED4D6F"/>
    <a:srgbClr val="C13F52"/>
    <a:srgbClr val="D4F5F8"/>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0" autoAdjust="0"/>
    <p:restoredTop sz="94660"/>
  </p:normalViewPr>
  <p:slideViewPr>
    <p:cSldViewPr>
      <p:cViewPr varScale="1">
        <p:scale>
          <a:sx n="69" d="100"/>
          <a:sy n="69" d="100"/>
        </p:scale>
        <p:origin x="-1410"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4" y="0"/>
            <a:ext cx="2971800" cy="457200"/>
          </a:xfrm>
          <a:prstGeom prst="rect">
            <a:avLst/>
          </a:prstGeom>
        </p:spPr>
        <p:txBody>
          <a:bodyPr vert="horz" lIns="91440" tIns="45720" rIns="91440" bIns="45720" rtlCol="0"/>
          <a:lstStyle>
            <a:lvl1pPr algn="r">
              <a:defRPr sz="1200"/>
            </a:lvl1pPr>
          </a:lstStyle>
          <a:p>
            <a:fld id="{79520428-203A-48BE-98E0-C35C304D78D4}" type="datetimeFigureOut">
              <a:rPr lang="en-GB" smtClean="0"/>
              <a:t>05/07/2020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1"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4" y="8685213"/>
            <a:ext cx="2971800" cy="457200"/>
          </a:xfrm>
          <a:prstGeom prst="rect">
            <a:avLst/>
          </a:prstGeom>
        </p:spPr>
        <p:txBody>
          <a:bodyPr vert="horz" lIns="91440" tIns="45720" rIns="91440" bIns="45720" rtlCol="0" anchor="b"/>
          <a:lstStyle>
            <a:lvl1pPr algn="r">
              <a:defRPr sz="1200"/>
            </a:lvl1pPr>
          </a:lstStyle>
          <a:p>
            <a:fld id="{079E9BFD-D38D-4382-BEA6-64FB7448BFE6}" type="slidenum">
              <a:rPr lang="en-GB" smtClean="0"/>
              <a:t>‹#›</a:t>
            </a:fld>
            <a:endParaRPr lang="en-GB"/>
          </a:p>
        </p:txBody>
      </p:sp>
    </p:spTree>
    <p:extLst>
      <p:ext uri="{BB962C8B-B14F-4D97-AF65-F5344CB8AC3E}">
        <p14:creationId xmlns:p14="http://schemas.microsoft.com/office/powerpoint/2010/main" val="4267532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1" descr="educatcarhou"/>
          <p:cNvPicPr>
            <a:picLocks noChangeAspect="1" noChangeArrowheads="1"/>
          </p:cNvPicPr>
          <p:nvPr/>
        </p:nvPicPr>
        <p:blipFill>
          <a:blip r:embed="rId2">
            <a:lum bright="-24000" contrast="-30000"/>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457200" y="1905000"/>
            <a:ext cx="7772400" cy="11430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gn="ctr">
              <a:defRPr/>
            </a:lvl1pPr>
          </a:lstStyle>
          <a:p>
            <a:pPr lvl="0"/>
            <a:r>
              <a:rPr lang="en-GB" noProof="0" smtClean="0"/>
              <a:t>Click to edit title style</a:t>
            </a:r>
          </a:p>
        </p:txBody>
      </p:sp>
      <p:sp>
        <p:nvSpPr>
          <p:cNvPr id="3076" name="Rectangle 4"/>
          <p:cNvSpPr>
            <a:spLocks noGrp="1" noChangeArrowheads="1"/>
          </p:cNvSpPr>
          <p:nvPr>
            <p:ph type="subTitle" idx="1"/>
          </p:nvPr>
        </p:nvSpPr>
        <p:spPr>
          <a:xfrm>
            <a:off x="457200" y="2971800"/>
            <a:ext cx="7772400" cy="1752600"/>
          </a:xfrm>
        </p:spPr>
        <p:txBody>
          <a:bodyPr/>
          <a:lstStyle>
            <a:lvl1pPr marL="0" indent="0" algn="ctr">
              <a:buFont typeface="Monotype Sorts" pitchFamily="2" charset="2"/>
              <a:buNone/>
              <a:defRPr/>
            </a:lvl1pPr>
          </a:lstStyle>
          <a:p>
            <a:pPr lvl="0"/>
            <a:r>
              <a:rPr lang="en-GB" noProof="0" smtClean="0"/>
              <a:t>Click to edit Master subtitle style</a:t>
            </a:r>
          </a:p>
        </p:txBody>
      </p:sp>
      <p:sp>
        <p:nvSpPr>
          <p:cNvPr id="5" name="Rectangle 5"/>
          <p:cNvSpPr>
            <a:spLocks noGrp="1" noChangeArrowheads="1"/>
          </p:cNvSpPr>
          <p:nvPr>
            <p:ph type="dt" sz="half" idx="10"/>
          </p:nvPr>
        </p:nvSpPr>
        <p:spPr>
          <a:xfrm>
            <a:off x="533400" y="6248400"/>
            <a:ext cx="1905000" cy="457200"/>
          </a:xfrm>
        </p:spPr>
        <p:txBody>
          <a:bodyPr/>
          <a:lstStyle>
            <a:lvl1pPr>
              <a:defRPr>
                <a:solidFill>
                  <a:srgbClr val="CCECFF"/>
                </a:solidFill>
              </a:defRPr>
            </a:lvl1pPr>
          </a:lstStyle>
          <a:p>
            <a:pPr>
              <a:defRPr/>
            </a:pPr>
            <a:endParaRPr lang="en-GB"/>
          </a:p>
        </p:txBody>
      </p:sp>
      <p:sp>
        <p:nvSpPr>
          <p:cNvPr id="6" name="Rectangle 6"/>
          <p:cNvSpPr>
            <a:spLocks noGrp="1" noChangeArrowheads="1"/>
          </p:cNvSpPr>
          <p:nvPr>
            <p:ph type="ftr" sz="quarter" idx="11"/>
          </p:nvPr>
        </p:nvSpPr>
        <p:spPr>
          <a:xfrm>
            <a:off x="2971800" y="6248400"/>
            <a:ext cx="2895600" cy="457200"/>
          </a:xfrm>
        </p:spPr>
        <p:txBody>
          <a:bodyPr/>
          <a:lstStyle>
            <a:lvl1pPr>
              <a:defRPr>
                <a:solidFill>
                  <a:srgbClr val="CCECFF"/>
                </a:solidFill>
              </a:defRPr>
            </a:lvl1pPr>
          </a:lstStyle>
          <a:p>
            <a:pPr>
              <a:defRPr/>
            </a:pPr>
            <a:endParaRPr lang="en-GB"/>
          </a:p>
        </p:txBody>
      </p:sp>
      <p:sp>
        <p:nvSpPr>
          <p:cNvPr id="7" name="Rectangle 7"/>
          <p:cNvSpPr>
            <a:spLocks noGrp="1" noChangeArrowheads="1"/>
          </p:cNvSpPr>
          <p:nvPr>
            <p:ph type="sldNum" sz="quarter" idx="12"/>
          </p:nvPr>
        </p:nvSpPr>
        <p:spPr>
          <a:xfrm>
            <a:off x="6400800" y="6248400"/>
            <a:ext cx="1905000" cy="457200"/>
          </a:xfrm>
        </p:spPr>
        <p:txBody>
          <a:bodyPr/>
          <a:lstStyle>
            <a:lvl1pPr>
              <a:defRPr>
                <a:solidFill>
                  <a:srgbClr val="CCECFF"/>
                </a:solidFill>
              </a:defRPr>
            </a:lvl1pPr>
          </a:lstStyle>
          <a:p>
            <a:pPr>
              <a:defRPr/>
            </a:pPr>
            <a:fld id="{57F0C508-270D-4A5F-8E31-2A03C2DB9B85}" type="slidenum">
              <a:rPr lang="en-GB"/>
              <a:pPr>
                <a:defRPr/>
              </a:pPr>
              <a:t>‹#›</a:t>
            </a:fld>
            <a:endParaRPr lang="en-GB"/>
          </a:p>
        </p:txBody>
      </p:sp>
    </p:spTree>
    <p:extLst>
      <p:ext uri="{BB962C8B-B14F-4D97-AF65-F5344CB8AC3E}">
        <p14:creationId xmlns:p14="http://schemas.microsoft.com/office/powerpoint/2010/main" val="2849890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F3AC2B-9F19-4AD1-B937-70E933FAFE3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393336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3810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151E5-CE44-4EF8-A27B-DD2C7488CFD0}"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214133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05/07/2020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934295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05/07/2020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482906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3"/>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8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05/07/2020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74743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05/07/2020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16125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05/07/2020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59996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05/07/2020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332493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05/07/2020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970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391" y="98745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05/07/2020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76805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57FF34-A333-4B04-8F2A-F21487C4E170}"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438954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391" y="98745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05/07/2020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82020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05/07/2020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17821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05/07/2020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406225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Freeform 2"/>
          <p:cNvSpPr>
            <a:spLocks/>
          </p:cNvSpPr>
          <p:nvPr/>
        </p:nvSpPr>
        <p:spPr bwMode="blackWhite">
          <a:xfrm>
            <a:off x="20638" y="12728"/>
            <a:ext cx="8896350" cy="6780213"/>
          </a:xfrm>
          <a:custGeom>
            <a:avLst/>
            <a:gdLst>
              <a:gd name="T0" fmla="*/ 2822 w 3985"/>
              <a:gd name="T1" fmla="*/ 0 h 3619"/>
              <a:gd name="T2" fmla="*/ 0 w 3985"/>
              <a:gd name="T3" fmla="*/ 975 h 3619"/>
              <a:gd name="T4" fmla="*/ 2169 w 3985"/>
              <a:gd name="T5" fmla="*/ 3619 h 3619"/>
              <a:gd name="T6" fmla="*/ 3985 w 3985"/>
              <a:gd name="T7" fmla="*/ 1125 h 3619"/>
              <a:gd name="T8" fmla="*/ 2822 w 3985"/>
              <a:gd name="T9" fmla="*/ 0 h 3619"/>
              <a:gd name="T10" fmla="*/ 2822 w 3985"/>
              <a:gd name="T11" fmla="*/ 0 h 3619"/>
            </a:gdLst>
            <a:ahLst/>
            <a:cxnLst>
              <a:cxn ang="0">
                <a:pos x="T0" y="T1"/>
              </a:cxn>
              <a:cxn ang="0">
                <a:pos x="T2" y="T3"/>
              </a:cxn>
              <a:cxn ang="0">
                <a:pos x="T4" y="T5"/>
              </a:cxn>
              <a:cxn ang="0">
                <a:pos x="T6" y="T7"/>
              </a:cxn>
              <a:cxn ang="0">
                <a:pos x="T8" y="T9"/>
              </a:cxn>
              <a:cxn ang="0">
                <a:pos x="T10" y="T11"/>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23" name="Rectangle 3"/>
          <p:cNvSpPr>
            <a:spLocks noGrp="1" noChangeArrowheads="1"/>
          </p:cNvSpPr>
          <p:nvPr>
            <p:ph type="ctrTitle"/>
          </p:nvPr>
        </p:nvSpPr>
        <p:spPr>
          <a:xfrm>
            <a:off x="1371600" y="1511300"/>
            <a:ext cx="6400800" cy="2273300"/>
          </a:xfrm>
          <a:effectLst>
            <a:outerShdw dist="45791" dir="2021404" algn="ctr" rotWithShape="0">
              <a:schemeClr val="bg2"/>
            </a:outerShdw>
          </a:effectLst>
          <a:extLst>
            <a:ext uri="{909E8E84-426E-40DD-AFC4-6F175D3DCCD1}">
              <a14:hiddenFill xmlns:a14="http://schemas.microsoft.com/office/drawing/2010/main">
                <a:solidFill>
                  <a:srgbClr val="FF3300"/>
                </a:solidFill>
              </a14:hiddenFill>
            </a:ext>
          </a:extLst>
        </p:spPr>
        <p:txBody>
          <a:bodyPr/>
          <a:lstStyle>
            <a:lvl1pPr>
              <a:defRPr>
                <a:solidFill>
                  <a:schemeClr val="tx2"/>
                </a:solidFill>
                <a:effectLst>
                  <a:outerShdw blurRad="38100" dist="38100" dir="2700000" algn="tl">
                    <a:srgbClr val="C0C0C0"/>
                  </a:outerShdw>
                </a:effectLst>
              </a:defRPr>
            </a:lvl1pPr>
          </a:lstStyle>
          <a:p>
            <a:pPr lvl="0"/>
            <a:r>
              <a:rPr lang="en-US" altLang="en-US" noProof="0" smtClean="0"/>
              <a:t>Click to edit Master title style</a:t>
            </a:r>
            <a:endParaRPr lang="en-GB" altLang="en-US" noProof="0" smtClean="0"/>
          </a:p>
        </p:txBody>
      </p:sp>
      <p:sp>
        <p:nvSpPr>
          <p:cNvPr id="5124" name="Rectangle 4"/>
          <p:cNvSpPr>
            <a:spLocks noGrp="1" noChangeArrowheads="1"/>
          </p:cNvSpPr>
          <p:nvPr>
            <p:ph type="subTitle" idx="1"/>
          </p:nvPr>
        </p:nvSpPr>
        <p:spPr>
          <a:xfrm>
            <a:off x="1549401" y="4051300"/>
            <a:ext cx="6032500" cy="1003300"/>
          </a:xfrm>
        </p:spPr>
        <p:txBody>
          <a:bodyPr/>
          <a:lstStyle>
            <a:lvl1pPr marL="0" indent="0" algn="ctr">
              <a:buFontTx/>
              <a:buNone/>
              <a:defRPr sz="2800">
                <a:effectLst>
                  <a:outerShdw blurRad="38100" dist="38100" dir="2700000" algn="tl">
                    <a:srgbClr val="C0C0C0"/>
                  </a:outerShdw>
                </a:effectLst>
              </a:defRPr>
            </a:lvl1pPr>
          </a:lstStyle>
          <a:p>
            <a:pPr lvl="0"/>
            <a:r>
              <a:rPr lang="en-US" altLang="en-US" noProof="0" smtClean="0"/>
              <a:t>Click to edit Master subtitle style</a:t>
            </a:r>
            <a:endParaRPr lang="en-GB" altLang="en-US" noProof="0" smtClean="0"/>
          </a:p>
        </p:txBody>
      </p:sp>
      <p:sp>
        <p:nvSpPr>
          <p:cNvPr id="5125" name="Rectangle 5"/>
          <p:cNvSpPr>
            <a:spLocks noGrp="1" noChangeArrowheads="1"/>
          </p:cNvSpPr>
          <p:nvPr>
            <p:ph type="dt" sz="half" idx="2"/>
          </p:nvPr>
        </p:nvSpPr>
        <p:spPr>
          <a:xfrm>
            <a:off x="685800" y="6248400"/>
            <a:ext cx="1905000" cy="457200"/>
          </a:xfrm>
        </p:spPr>
        <p:txBody>
          <a:bodyPr/>
          <a:lstStyle>
            <a:lvl1pPr>
              <a:defRPr/>
            </a:lvl1pPr>
          </a:lstStyle>
          <a:p>
            <a:endParaRPr lang="en-GB" altLang="en-US">
              <a:solidFill>
                <a:srgbClr val="000000"/>
              </a:solidFill>
            </a:endParaRPr>
          </a:p>
        </p:txBody>
      </p:sp>
      <p:sp>
        <p:nvSpPr>
          <p:cNvPr id="5126" name="Rectangle 6"/>
          <p:cNvSpPr>
            <a:spLocks noGrp="1" noChangeArrowheads="1"/>
          </p:cNvSpPr>
          <p:nvPr>
            <p:ph type="ftr" sz="quarter" idx="3"/>
          </p:nvPr>
        </p:nvSpPr>
        <p:spPr>
          <a:xfrm>
            <a:off x="3124200" y="6248400"/>
            <a:ext cx="2895600" cy="457200"/>
          </a:xfrm>
        </p:spPr>
        <p:txBody>
          <a:bodyPr/>
          <a:lstStyle>
            <a:lvl1pPr>
              <a:defRPr/>
            </a:lvl1pPr>
          </a:lstStyle>
          <a:p>
            <a:endParaRPr lang="en-GB" altLang="en-US">
              <a:solidFill>
                <a:srgbClr val="000000"/>
              </a:solidFill>
            </a:endParaRPr>
          </a:p>
        </p:txBody>
      </p:sp>
      <p:sp>
        <p:nvSpPr>
          <p:cNvPr id="5127" name="Rectangle 7"/>
          <p:cNvSpPr>
            <a:spLocks noGrp="1" noChangeArrowheads="1"/>
          </p:cNvSpPr>
          <p:nvPr>
            <p:ph type="sldNum" sz="quarter" idx="4"/>
          </p:nvPr>
        </p:nvSpPr>
        <p:spPr>
          <a:xfrm>
            <a:off x="6553200" y="6248400"/>
            <a:ext cx="1905000" cy="457200"/>
          </a:xfrm>
        </p:spPr>
        <p:txBody>
          <a:bodyPr/>
          <a:lstStyle>
            <a:lvl1pPr>
              <a:defRPr/>
            </a:lvl1pPr>
          </a:lstStyle>
          <a:p>
            <a:fld id="{6C34D4A5-761B-4C0E-825F-6DFAA45691F4}" type="slidenum">
              <a:rPr lang="en-GB" altLang="en-US">
                <a:solidFill>
                  <a:srgbClr val="000000"/>
                </a:solidFill>
              </a:rPr>
              <a:pPr/>
              <a:t>‹#›</a:t>
            </a:fld>
            <a:endParaRPr lang="en-GB" altLang="en-US">
              <a:solidFill>
                <a:srgbClr val="000000"/>
              </a:solidFill>
            </a:endParaRPr>
          </a:p>
        </p:txBody>
      </p:sp>
      <p:grpSp>
        <p:nvGrpSpPr>
          <p:cNvPr id="5128" name="Group 8" descr="crayon"/>
          <p:cNvGrpSpPr>
            <a:grpSpLocks/>
          </p:cNvGrpSpPr>
          <p:nvPr/>
        </p:nvGrpSpPr>
        <p:grpSpPr bwMode="auto">
          <a:xfrm>
            <a:off x="195277" y="234950"/>
            <a:ext cx="3787775" cy="1778000"/>
            <a:chOff x="123" y="148"/>
            <a:chExt cx="2386" cy="1120"/>
          </a:xfrm>
        </p:grpSpPr>
        <p:sp>
          <p:nvSpPr>
            <p:cNvPr id="5129" name="Freeform 9"/>
            <p:cNvSpPr>
              <a:spLocks/>
            </p:cNvSpPr>
            <p:nvPr userDrawn="1"/>
          </p:nvSpPr>
          <p:spPr bwMode="auto">
            <a:xfrm>
              <a:off x="177" y="177"/>
              <a:ext cx="2250" cy="1017"/>
            </a:xfrm>
            <a:custGeom>
              <a:avLst/>
              <a:gdLst>
                <a:gd name="T0" fmla="*/ 794 w 794"/>
                <a:gd name="T1" fmla="*/ 395 h 414"/>
                <a:gd name="T2" fmla="*/ 710 w 794"/>
                <a:gd name="T3" fmla="*/ 318 h 414"/>
                <a:gd name="T4" fmla="*/ 556 w 794"/>
                <a:gd name="T5" fmla="*/ 210 h 414"/>
                <a:gd name="T6" fmla="*/ 71 w 794"/>
                <a:gd name="T7" fmla="*/ 0 h 414"/>
                <a:gd name="T8" fmla="*/ 23 w 794"/>
                <a:gd name="T9" fmla="*/ 20 h 414"/>
                <a:gd name="T10" fmla="*/ 0 w 794"/>
                <a:gd name="T11" fmla="*/ 83 h 414"/>
                <a:gd name="T12" fmla="*/ 28 w 794"/>
                <a:gd name="T13" fmla="*/ 155 h 414"/>
                <a:gd name="T14" fmla="*/ 570 w 794"/>
                <a:gd name="T15" fmla="*/ 409 h 414"/>
                <a:gd name="T16" fmla="*/ 689 w 794"/>
                <a:gd name="T17" fmla="*/ 393 h 414"/>
                <a:gd name="T18" fmla="*/ 785 w 794"/>
                <a:gd name="T19" fmla="*/ 414 h 414"/>
                <a:gd name="T20" fmla="*/ 794 w 794"/>
                <a:gd name="T21" fmla="*/ 395 h 414"/>
                <a:gd name="T22" fmla="*/ 794 w 794"/>
                <a:gd name="T23" fmla="*/ 39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30" name="Freeform 10"/>
            <p:cNvSpPr>
              <a:spLocks/>
            </p:cNvSpPr>
            <p:nvPr userDrawn="1"/>
          </p:nvSpPr>
          <p:spPr bwMode="auto">
            <a:xfrm>
              <a:off x="166" y="261"/>
              <a:ext cx="2244" cy="1007"/>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31" name="Freeform 11"/>
            <p:cNvSpPr>
              <a:spLocks/>
            </p:cNvSpPr>
            <p:nvPr userDrawn="1"/>
          </p:nvSpPr>
          <p:spPr bwMode="auto">
            <a:xfrm>
              <a:off x="474" y="344"/>
              <a:ext cx="1488" cy="919"/>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nvGrpSpPr>
            <p:cNvPr id="5132" name="Group 12"/>
            <p:cNvGrpSpPr>
              <a:grpSpLocks/>
            </p:cNvGrpSpPr>
            <p:nvPr userDrawn="1"/>
          </p:nvGrpSpPr>
          <p:grpSpPr bwMode="auto">
            <a:xfrm>
              <a:off x="123" y="148"/>
              <a:ext cx="2386" cy="1081"/>
              <a:chOff x="123" y="148"/>
              <a:chExt cx="2386" cy="1081"/>
            </a:xfrm>
          </p:grpSpPr>
          <p:sp>
            <p:nvSpPr>
              <p:cNvPr id="5133" name="Freeform 13"/>
              <p:cNvSpPr>
                <a:spLocks/>
              </p:cNvSpPr>
              <p:nvPr userDrawn="1"/>
            </p:nvSpPr>
            <p:spPr bwMode="auto">
              <a:xfrm>
                <a:off x="2005" y="934"/>
                <a:ext cx="212" cy="214"/>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34" name="Freeform 14"/>
              <p:cNvSpPr>
                <a:spLocks/>
              </p:cNvSpPr>
              <p:nvPr userDrawn="1"/>
            </p:nvSpPr>
            <p:spPr bwMode="auto">
              <a:xfrm>
                <a:off x="123" y="148"/>
                <a:ext cx="2386" cy="1081"/>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35" name="Freeform 15"/>
              <p:cNvSpPr>
                <a:spLocks/>
              </p:cNvSpPr>
              <p:nvPr userDrawn="1"/>
            </p:nvSpPr>
            <p:spPr bwMode="auto">
              <a:xfrm>
                <a:off x="324" y="158"/>
                <a:ext cx="1686" cy="614"/>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36" name="Freeform 16"/>
              <p:cNvSpPr>
                <a:spLocks/>
              </p:cNvSpPr>
              <p:nvPr userDrawn="1"/>
            </p:nvSpPr>
            <p:spPr bwMode="auto">
              <a:xfrm>
                <a:off x="409" y="251"/>
                <a:ext cx="227" cy="410"/>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37" name="Freeform 17"/>
              <p:cNvSpPr>
                <a:spLocks/>
              </p:cNvSpPr>
              <p:nvPr userDrawn="1"/>
            </p:nvSpPr>
            <p:spPr bwMode="auto">
              <a:xfrm>
                <a:off x="846" y="536"/>
                <a:ext cx="691" cy="364"/>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grpSp>
      <p:grpSp>
        <p:nvGrpSpPr>
          <p:cNvPr id="5138" name="Group 18" descr="crayon"/>
          <p:cNvGrpSpPr>
            <a:grpSpLocks/>
          </p:cNvGrpSpPr>
          <p:nvPr/>
        </p:nvGrpSpPr>
        <p:grpSpPr bwMode="auto">
          <a:xfrm>
            <a:off x="7915275" y="4368828"/>
            <a:ext cx="742950" cy="1058863"/>
            <a:chOff x="4986" y="2752"/>
            <a:chExt cx="468" cy="667"/>
          </a:xfrm>
        </p:grpSpPr>
        <p:sp>
          <p:nvSpPr>
            <p:cNvPr id="5139" name="Freeform 19"/>
            <p:cNvSpPr>
              <a:spLocks/>
            </p:cNvSpPr>
            <p:nvPr userDrawn="1"/>
          </p:nvSpPr>
          <p:spPr bwMode="auto">
            <a:xfrm rot="7320404">
              <a:off x="4909" y="2936"/>
              <a:ext cx="629" cy="293"/>
            </a:xfrm>
            <a:custGeom>
              <a:avLst/>
              <a:gdLst>
                <a:gd name="T0" fmla="*/ 794 w 794"/>
                <a:gd name="T1" fmla="*/ 395 h 414"/>
                <a:gd name="T2" fmla="*/ 710 w 794"/>
                <a:gd name="T3" fmla="*/ 318 h 414"/>
                <a:gd name="T4" fmla="*/ 556 w 794"/>
                <a:gd name="T5" fmla="*/ 210 h 414"/>
                <a:gd name="T6" fmla="*/ 71 w 794"/>
                <a:gd name="T7" fmla="*/ 0 h 414"/>
                <a:gd name="T8" fmla="*/ 23 w 794"/>
                <a:gd name="T9" fmla="*/ 20 h 414"/>
                <a:gd name="T10" fmla="*/ 0 w 794"/>
                <a:gd name="T11" fmla="*/ 83 h 414"/>
                <a:gd name="T12" fmla="*/ 28 w 794"/>
                <a:gd name="T13" fmla="*/ 155 h 414"/>
                <a:gd name="T14" fmla="*/ 570 w 794"/>
                <a:gd name="T15" fmla="*/ 409 h 414"/>
                <a:gd name="T16" fmla="*/ 689 w 794"/>
                <a:gd name="T17" fmla="*/ 393 h 414"/>
                <a:gd name="T18" fmla="*/ 785 w 794"/>
                <a:gd name="T19" fmla="*/ 414 h 414"/>
                <a:gd name="T20" fmla="*/ 794 w 794"/>
                <a:gd name="T21" fmla="*/ 395 h 414"/>
                <a:gd name="T22" fmla="*/ 794 w 794"/>
                <a:gd name="T23" fmla="*/ 39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40" name="Freeform 20"/>
            <p:cNvSpPr>
              <a:spLocks/>
            </p:cNvSpPr>
            <p:nvPr userDrawn="1"/>
          </p:nvSpPr>
          <p:spPr bwMode="auto">
            <a:xfrm rot="7320404">
              <a:off x="4893" y="2923"/>
              <a:ext cx="627" cy="290"/>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41" name="Freeform 21"/>
            <p:cNvSpPr>
              <a:spLocks/>
            </p:cNvSpPr>
            <p:nvPr userDrawn="1"/>
          </p:nvSpPr>
          <p:spPr bwMode="auto">
            <a:xfrm rot="7320404">
              <a:off x="5000" y="2912"/>
              <a:ext cx="416" cy="265"/>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nvGrpSpPr>
            <p:cNvPr id="5142" name="Group 22"/>
            <p:cNvGrpSpPr>
              <a:grpSpLocks/>
            </p:cNvGrpSpPr>
            <p:nvPr userDrawn="1"/>
          </p:nvGrpSpPr>
          <p:grpSpPr bwMode="auto">
            <a:xfrm>
              <a:off x="4986" y="2752"/>
              <a:ext cx="468" cy="667"/>
              <a:chOff x="4986" y="2752"/>
              <a:chExt cx="468" cy="667"/>
            </a:xfrm>
          </p:grpSpPr>
          <p:sp>
            <p:nvSpPr>
              <p:cNvPr id="5143" name="Freeform 23"/>
              <p:cNvSpPr>
                <a:spLocks/>
              </p:cNvSpPr>
              <p:nvPr userDrawn="1"/>
            </p:nvSpPr>
            <p:spPr bwMode="auto">
              <a:xfrm rot="7320404">
                <a:off x="4987" y="3190"/>
                <a:ext cx="59" cy="61"/>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44" name="Freeform 24"/>
              <p:cNvSpPr>
                <a:spLocks/>
              </p:cNvSpPr>
              <p:nvPr userDrawn="1"/>
            </p:nvSpPr>
            <p:spPr bwMode="auto">
              <a:xfrm rot="7320404">
                <a:off x="4887" y="2930"/>
                <a:ext cx="667" cy="311"/>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45" name="Freeform 25"/>
              <p:cNvSpPr>
                <a:spLocks/>
              </p:cNvSpPr>
              <p:nvPr userDrawn="1"/>
            </p:nvSpPr>
            <p:spPr bwMode="auto">
              <a:xfrm rot="7320404">
                <a:off x="5062" y="2997"/>
                <a:ext cx="472" cy="176"/>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46" name="Freeform 26"/>
              <p:cNvSpPr>
                <a:spLocks/>
              </p:cNvSpPr>
              <p:nvPr userDrawn="1"/>
            </p:nvSpPr>
            <p:spPr bwMode="auto">
              <a:xfrm rot="7320404">
                <a:off x="5363" y="2874"/>
                <a:ext cx="63" cy="118"/>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47" name="Freeform 27"/>
              <p:cNvSpPr>
                <a:spLocks/>
              </p:cNvSpPr>
              <p:nvPr userDrawn="1"/>
            </p:nvSpPr>
            <p:spPr bwMode="auto">
              <a:xfrm rot="7320404">
                <a:off x="5136" y="3000"/>
                <a:ext cx="193" cy="104"/>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grpSp>
      <p:sp>
        <p:nvSpPr>
          <p:cNvPr id="5148" name="Freeform 28"/>
          <p:cNvSpPr>
            <a:spLocks/>
          </p:cNvSpPr>
          <p:nvPr/>
        </p:nvSpPr>
        <p:spPr bwMode="auto">
          <a:xfrm>
            <a:off x="901702" y="5054628"/>
            <a:ext cx="6807200" cy="728663"/>
          </a:xfrm>
          <a:custGeom>
            <a:avLst/>
            <a:gdLst>
              <a:gd name="T0" fmla="*/ 0 w 4288"/>
              <a:gd name="T1" fmla="*/ 0 h 459"/>
              <a:gd name="T2" fmla="*/ 816 w 4288"/>
              <a:gd name="T3" fmla="*/ 256 h 459"/>
              <a:gd name="T4" fmla="*/ 1560 w 4288"/>
              <a:gd name="T5" fmla="*/ 144 h 459"/>
              <a:gd name="T6" fmla="*/ 1856 w 4288"/>
              <a:gd name="T7" fmla="*/ 376 h 459"/>
              <a:gd name="T8" fmla="*/ 2344 w 4288"/>
              <a:gd name="T9" fmla="*/ 152 h 459"/>
              <a:gd name="T10" fmla="*/ 3536 w 4288"/>
              <a:gd name="T11" fmla="*/ 456 h 459"/>
              <a:gd name="T12" fmla="*/ 4288 w 4288"/>
              <a:gd name="T13" fmla="*/ 136 h 459"/>
            </a:gdLst>
            <a:ahLst/>
            <a:cxnLst>
              <a:cxn ang="0">
                <a:pos x="T0" y="T1"/>
              </a:cxn>
              <a:cxn ang="0">
                <a:pos x="T2" y="T3"/>
              </a:cxn>
              <a:cxn ang="0">
                <a:pos x="T4" y="T5"/>
              </a:cxn>
              <a:cxn ang="0">
                <a:pos x="T6" y="T7"/>
              </a:cxn>
              <a:cxn ang="0">
                <a:pos x="T8" y="T9"/>
              </a:cxn>
              <a:cxn ang="0">
                <a:pos x="T10" y="T11"/>
              </a:cxn>
              <a:cxn ang="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149" name="Freeform 29"/>
          <p:cNvSpPr>
            <a:spLocks/>
          </p:cNvSpPr>
          <p:nvPr/>
        </p:nvSpPr>
        <p:spPr bwMode="auto">
          <a:xfrm>
            <a:off x="4076700" y="1930400"/>
            <a:ext cx="889000" cy="381000"/>
          </a:xfrm>
          <a:custGeom>
            <a:avLst/>
            <a:gdLst>
              <a:gd name="T0" fmla="*/ 0 w 560"/>
              <a:gd name="T1" fmla="*/ 32 h 240"/>
              <a:gd name="T2" fmla="*/ 280 w 560"/>
              <a:gd name="T3" fmla="*/ 144 h 240"/>
              <a:gd name="T4" fmla="*/ 448 w 560"/>
              <a:gd name="T5" fmla="*/ 16 h 240"/>
              <a:gd name="T6" fmla="*/ 560 w 560"/>
              <a:gd name="T7" fmla="*/ 240 h 240"/>
            </a:gdLst>
            <a:ahLst/>
            <a:cxnLst>
              <a:cxn ang="0">
                <a:pos x="T0" y="T1"/>
              </a:cxn>
              <a:cxn ang="0">
                <a:pos x="T2" y="T3"/>
              </a:cxn>
              <a:cxn ang="0">
                <a:pos x="T4" y="T5"/>
              </a:cxn>
              <a:cxn ang="0">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Tree>
    <p:extLst>
      <p:ext uri="{BB962C8B-B14F-4D97-AF65-F5344CB8AC3E}">
        <p14:creationId xmlns:p14="http://schemas.microsoft.com/office/powerpoint/2010/main" val="1503782195"/>
      </p:ext>
    </p:extLst>
  </p:cSld>
  <p:clrMapOvr>
    <a:masterClrMapping/>
  </p:clrMapOvr>
  <p:transition>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784B73-7D14-48BF-9BD0-90F111DEFE2B}"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489656931"/>
      </p:ext>
    </p:extLst>
  </p:cSld>
  <p:clrMapOvr>
    <a:masterClrMapping/>
  </p:clrMapOvr>
  <p:transitio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AF834CB-A74C-4CB6-A612-9066FA73151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508202777"/>
      </p:ext>
    </p:extLst>
  </p:cSld>
  <p:clrMapOvr>
    <a:masterClrMapping/>
  </p:clrMapOvr>
  <p:transition>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96A46F2-FE5C-4DA0-BB15-6715C0905DD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178250652"/>
      </p:ext>
    </p:extLst>
  </p:cSld>
  <p:clrMapOvr>
    <a:masterClrMapping/>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89F4443-98A8-44CE-B812-25EAC1EDA1D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580377258"/>
      </p:ext>
    </p:extLst>
  </p:cSld>
  <p:clrMapOvr>
    <a:masterClrMapping/>
  </p:clrMapOvr>
  <p:transitio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67626A0-D4CD-43D8-9E77-E23C4BCF865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132861925"/>
      </p:ext>
    </p:extLst>
  </p:cSld>
  <p:clrMapOvr>
    <a:masterClrMapping/>
  </p:clrMapOvr>
  <p:transition>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7B49F80-D041-4EEB-A507-3E1A2C2257A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94597459"/>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7C50BC-EC6A-4370-BD04-A7A6A857CBA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1094786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CE8A70-18B6-469A-B08B-17D4847D479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879847988"/>
      </p:ext>
    </p:extLst>
  </p:cSld>
  <p:clrMapOvr>
    <a:masterClrMapping/>
  </p:clrMapOvr>
  <p:transition>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5FBB15-7F2B-40DC-BCF6-1907D3D2500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01697331"/>
      </p:ext>
    </p:extLst>
  </p:cSld>
  <p:clrMapOvr>
    <a:masterClrMapping/>
  </p:clrMapOvr>
  <p:transition>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13AF33-89CE-40CE-B59A-3768158F623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180614403"/>
      </p:ext>
    </p:extLst>
  </p:cSld>
  <p:clrMapOvr>
    <a:masterClrMapping/>
  </p:clrMapOvr>
  <p:transition>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5283883-7D90-4926-965C-DC21EDB7C50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962508019"/>
      </p:ext>
    </p:extLst>
  </p:cSld>
  <p:clrMapOvr>
    <a:masterClrMapping/>
  </p:clrMapOvr>
  <p:transition>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01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1371600" y="6248400"/>
            <a:ext cx="1905000" cy="457200"/>
          </a:xfrm>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a:xfrm>
            <a:off x="3556000" y="6248400"/>
            <a:ext cx="2895600" cy="457200"/>
          </a:xfrm>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a:xfrm>
            <a:off x="6718300" y="6248400"/>
            <a:ext cx="1905000" cy="457200"/>
          </a:xfrm>
        </p:spPr>
        <p:txBody>
          <a:bodyPr/>
          <a:lstStyle>
            <a:lvl1pPr>
              <a:defRPr/>
            </a:lvl1pPr>
          </a:lstStyle>
          <a:p>
            <a:fld id="{FA7D1DE4-1348-4C27-9264-32833C9349D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241381983"/>
      </p:ext>
    </p:extLst>
  </p:cSld>
  <p:clrMapOvr>
    <a:masterClrMapping/>
  </p:clrMapOvr>
  <p:transition>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10100" y="1828800"/>
            <a:ext cx="37719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10100" y="3733800"/>
            <a:ext cx="37719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1371600" y="6248400"/>
            <a:ext cx="1905000" cy="457200"/>
          </a:xfrm>
        </p:spPr>
        <p:txBody>
          <a:bodyPr/>
          <a:lstStyle>
            <a:lvl1pPr>
              <a:defRPr/>
            </a:lvl1pPr>
          </a:lstStyle>
          <a:p>
            <a:endParaRPr lang="en-GB" altLang="en-US">
              <a:solidFill>
                <a:srgbClr val="000000"/>
              </a:solidFill>
            </a:endParaRPr>
          </a:p>
        </p:txBody>
      </p:sp>
      <p:sp>
        <p:nvSpPr>
          <p:cNvPr id="7" name="Footer Placeholder 6"/>
          <p:cNvSpPr>
            <a:spLocks noGrp="1"/>
          </p:cNvSpPr>
          <p:nvPr>
            <p:ph type="ftr" sz="quarter" idx="11"/>
          </p:nvPr>
        </p:nvSpPr>
        <p:spPr>
          <a:xfrm>
            <a:off x="3556000" y="6248400"/>
            <a:ext cx="2895600" cy="457200"/>
          </a:xfrm>
        </p:spPr>
        <p:txBody>
          <a:bodyPr/>
          <a:lstStyle>
            <a:lvl1pPr>
              <a:defRPr/>
            </a:lvl1pPr>
          </a:lstStyle>
          <a:p>
            <a:endParaRPr lang="en-GB" altLang="en-US">
              <a:solidFill>
                <a:srgbClr val="000000"/>
              </a:solidFill>
            </a:endParaRPr>
          </a:p>
        </p:txBody>
      </p:sp>
      <p:sp>
        <p:nvSpPr>
          <p:cNvPr id="8" name="Slide Number Placeholder 7"/>
          <p:cNvSpPr>
            <a:spLocks noGrp="1"/>
          </p:cNvSpPr>
          <p:nvPr>
            <p:ph type="sldNum" sz="quarter" idx="12"/>
          </p:nvPr>
        </p:nvSpPr>
        <p:spPr>
          <a:xfrm>
            <a:off x="6718300" y="6248400"/>
            <a:ext cx="1905000" cy="457200"/>
          </a:xfrm>
        </p:spPr>
        <p:txBody>
          <a:bodyPr/>
          <a:lstStyle>
            <a:lvl1pPr>
              <a:defRPr/>
            </a:lvl1pPr>
          </a:lstStyle>
          <a:p>
            <a:fld id="{4DCA9AAD-68C5-4DC8-9139-E9A60990FD3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578478048"/>
      </p:ext>
    </p:extLst>
  </p:cSld>
  <p:clrMapOvr>
    <a:masterClrMapping/>
  </p:clrMapOvr>
  <p:transition>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Freeform 2"/>
          <p:cNvSpPr>
            <a:spLocks/>
          </p:cNvSpPr>
          <p:nvPr/>
        </p:nvSpPr>
        <p:spPr bwMode="blackWhite">
          <a:xfrm>
            <a:off x="20638" y="12714"/>
            <a:ext cx="8896350" cy="6780213"/>
          </a:xfrm>
          <a:custGeom>
            <a:avLst/>
            <a:gdLst>
              <a:gd name="T0" fmla="*/ 2822 w 3985"/>
              <a:gd name="T1" fmla="*/ 0 h 3619"/>
              <a:gd name="T2" fmla="*/ 0 w 3985"/>
              <a:gd name="T3" fmla="*/ 975 h 3619"/>
              <a:gd name="T4" fmla="*/ 2169 w 3985"/>
              <a:gd name="T5" fmla="*/ 3619 h 3619"/>
              <a:gd name="T6" fmla="*/ 3985 w 3985"/>
              <a:gd name="T7" fmla="*/ 1125 h 3619"/>
              <a:gd name="T8" fmla="*/ 2822 w 3985"/>
              <a:gd name="T9" fmla="*/ 0 h 3619"/>
              <a:gd name="T10" fmla="*/ 2822 w 3985"/>
              <a:gd name="T11" fmla="*/ 0 h 3619"/>
            </a:gdLst>
            <a:ahLst/>
            <a:cxnLst>
              <a:cxn ang="0">
                <a:pos x="T0" y="T1"/>
              </a:cxn>
              <a:cxn ang="0">
                <a:pos x="T2" y="T3"/>
              </a:cxn>
              <a:cxn ang="0">
                <a:pos x="T4" y="T5"/>
              </a:cxn>
              <a:cxn ang="0">
                <a:pos x="T6" y="T7"/>
              </a:cxn>
              <a:cxn ang="0">
                <a:pos x="T8" y="T9"/>
              </a:cxn>
              <a:cxn ang="0">
                <a:pos x="T10" y="T11"/>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23" name="Rectangle 3"/>
          <p:cNvSpPr>
            <a:spLocks noGrp="1" noChangeArrowheads="1"/>
          </p:cNvSpPr>
          <p:nvPr>
            <p:ph type="ctrTitle"/>
          </p:nvPr>
        </p:nvSpPr>
        <p:spPr>
          <a:xfrm>
            <a:off x="1371600" y="1511300"/>
            <a:ext cx="6400800" cy="2273300"/>
          </a:xfrm>
          <a:effectLst>
            <a:outerShdw dist="45791" dir="2021404" algn="ctr" rotWithShape="0">
              <a:schemeClr val="bg2"/>
            </a:outerShdw>
          </a:effectLst>
          <a:extLst>
            <a:ext uri="{909E8E84-426E-40DD-AFC4-6F175D3DCCD1}">
              <a14:hiddenFill xmlns:a14="http://schemas.microsoft.com/office/drawing/2010/main">
                <a:solidFill>
                  <a:srgbClr val="FF3300"/>
                </a:solidFill>
              </a14:hiddenFill>
            </a:ext>
          </a:extLst>
        </p:spPr>
        <p:txBody>
          <a:bodyPr/>
          <a:lstStyle>
            <a:lvl1pPr>
              <a:defRPr>
                <a:solidFill>
                  <a:schemeClr val="tx2"/>
                </a:solidFill>
                <a:effectLst>
                  <a:outerShdw blurRad="38100" dist="38100" dir="2700000" algn="tl">
                    <a:srgbClr val="C0C0C0"/>
                  </a:outerShdw>
                </a:effectLst>
              </a:defRPr>
            </a:lvl1pPr>
          </a:lstStyle>
          <a:p>
            <a:pPr lvl="0"/>
            <a:r>
              <a:rPr lang="en-US" altLang="en-US" noProof="0" smtClean="0"/>
              <a:t>Click to edit Master title style</a:t>
            </a:r>
            <a:endParaRPr lang="en-GB" altLang="en-US" noProof="0" smtClean="0"/>
          </a:p>
        </p:txBody>
      </p:sp>
      <p:sp>
        <p:nvSpPr>
          <p:cNvPr id="5124" name="Rectangle 4"/>
          <p:cNvSpPr>
            <a:spLocks noGrp="1" noChangeArrowheads="1"/>
          </p:cNvSpPr>
          <p:nvPr>
            <p:ph type="subTitle" idx="1"/>
          </p:nvPr>
        </p:nvSpPr>
        <p:spPr>
          <a:xfrm>
            <a:off x="1549401" y="4051300"/>
            <a:ext cx="6032500" cy="1003300"/>
          </a:xfrm>
        </p:spPr>
        <p:txBody>
          <a:bodyPr/>
          <a:lstStyle>
            <a:lvl1pPr marL="0" indent="0" algn="ctr">
              <a:buFontTx/>
              <a:buNone/>
              <a:defRPr sz="2800">
                <a:effectLst>
                  <a:outerShdw blurRad="38100" dist="38100" dir="2700000" algn="tl">
                    <a:srgbClr val="C0C0C0"/>
                  </a:outerShdw>
                </a:effectLst>
              </a:defRPr>
            </a:lvl1pPr>
          </a:lstStyle>
          <a:p>
            <a:pPr lvl="0"/>
            <a:r>
              <a:rPr lang="en-US" altLang="en-US" noProof="0" smtClean="0"/>
              <a:t>Click to edit Master subtitle style</a:t>
            </a:r>
            <a:endParaRPr lang="en-GB" altLang="en-US" noProof="0" smtClean="0"/>
          </a:p>
        </p:txBody>
      </p:sp>
      <p:sp>
        <p:nvSpPr>
          <p:cNvPr id="5125" name="Rectangle 5"/>
          <p:cNvSpPr>
            <a:spLocks noGrp="1" noChangeArrowheads="1"/>
          </p:cNvSpPr>
          <p:nvPr>
            <p:ph type="dt" sz="half" idx="2"/>
          </p:nvPr>
        </p:nvSpPr>
        <p:spPr>
          <a:xfrm>
            <a:off x="685800" y="6248400"/>
            <a:ext cx="1905000" cy="457200"/>
          </a:xfrm>
        </p:spPr>
        <p:txBody>
          <a:bodyPr/>
          <a:lstStyle>
            <a:lvl1pPr>
              <a:defRPr/>
            </a:lvl1pPr>
          </a:lstStyle>
          <a:p>
            <a:endParaRPr lang="en-GB" altLang="en-US">
              <a:solidFill>
                <a:srgbClr val="000000"/>
              </a:solidFill>
            </a:endParaRPr>
          </a:p>
        </p:txBody>
      </p:sp>
      <p:sp>
        <p:nvSpPr>
          <p:cNvPr id="5126" name="Rectangle 6"/>
          <p:cNvSpPr>
            <a:spLocks noGrp="1" noChangeArrowheads="1"/>
          </p:cNvSpPr>
          <p:nvPr>
            <p:ph type="ftr" sz="quarter" idx="3"/>
          </p:nvPr>
        </p:nvSpPr>
        <p:spPr>
          <a:xfrm>
            <a:off x="3124200" y="6248400"/>
            <a:ext cx="2895600" cy="457200"/>
          </a:xfrm>
        </p:spPr>
        <p:txBody>
          <a:bodyPr/>
          <a:lstStyle>
            <a:lvl1pPr>
              <a:defRPr/>
            </a:lvl1pPr>
          </a:lstStyle>
          <a:p>
            <a:endParaRPr lang="en-GB" altLang="en-US">
              <a:solidFill>
                <a:srgbClr val="000000"/>
              </a:solidFill>
            </a:endParaRPr>
          </a:p>
        </p:txBody>
      </p:sp>
      <p:sp>
        <p:nvSpPr>
          <p:cNvPr id="5127" name="Rectangle 7"/>
          <p:cNvSpPr>
            <a:spLocks noGrp="1" noChangeArrowheads="1"/>
          </p:cNvSpPr>
          <p:nvPr>
            <p:ph type="sldNum" sz="quarter" idx="4"/>
          </p:nvPr>
        </p:nvSpPr>
        <p:spPr>
          <a:xfrm>
            <a:off x="6553200" y="6248400"/>
            <a:ext cx="1905000" cy="457200"/>
          </a:xfrm>
        </p:spPr>
        <p:txBody>
          <a:bodyPr/>
          <a:lstStyle>
            <a:lvl1pPr>
              <a:defRPr/>
            </a:lvl1pPr>
          </a:lstStyle>
          <a:p>
            <a:fld id="{6C34D4A5-761B-4C0E-825F-6DFAA45691F4}" type="slidenum">
              <a:rPr lang="en-GB" altLang="en-US">
                <a:solidFill>
                  <a:srgbClr val="000000"/>
                </a:solidFill>
              </a:rPr>
              <a:pPr/>
              <a:t>‹#›</a:t>
            </a:fld>
            <a:endParaRPr lang="en-GB" altLang="en-US">
              <a:solidFill>
                <a:srgbClr val="000000"/>
              </a:solidFill>
            </a:endParaRPr>
          </a:p>
        </p:txBody>
      </p:sp>
      <p:grpSp>
        <p:nvGrpSpPr>
          <p:cNvPr id="5128" name="Group 8" descr="crayon"/>
          <p:cNvGrpSpPr>
            <a:grpSpLocks/>
          </p:cNvGrpSpPr>
          <p:nvPr/>
        </p:nvGrpSpPr>
        <p:grpSpPr bwMode="auto">
          <a:xfrm>
            <a:off x="195270" y="234950"/>
            <a:ext cx="3787775" cy="1778000"/>
            <a:chOff x="123" y="148"/>
            <a:chExt cx="2386" cy="1120"/>
          </a:xfrm>
        </p:grpSpPr>
        <p:sp>
          <p:nvSpPr>
            <p:cNvPr id="5129" name="Freeform 9"/>
            <p:cNvSpPr>
              <a:spLocks/>
            </p:cNvSpPr>
            <p:nvPr userDrawn="1"/>
          </p:nvSpPr>
          <p:spPr bwMode="auto">
            <a:xfrm>
              <a:off x="177" y="177"/>
              <a:ext cx="2250" cy="1017"/>
            </a:xfrm>
            <a:custGeom>
              <a:avLst/>
              <a:gdLst>
                <a:gd name="T0" fmla="*/ 794 w 794"/>
                <a:gd name="T1" fmla="*/ 395 h 414"/>
                <a:gd name="T2" fmla="*/ 710 w 794"/>
                <a:gd name="T3" fmla="*/ 318 h 414"/>
                <a:gd name="T4" fmla="*/ 556 w 794"/>
                <a:gd name="T5" fmla="*/ 210 h 414"/>
                <a:gd name="T6" fmla="*/ 71 w 794"/>
                <a:gd name="T7" fmla="*/ 0 h 414"/>
                <a:gd name="T8" fmla="*/ 23 w 794"/>
                <a:gd name="T9" fmla="*/ 20 h 414"/>
                <a:gd name="T10" fmla="*/ 0 w 794"/>
                <a:gd name="T11" fmla="*/ 83 h 414"/>
                <a:gd name="T12" fmla="*/ 28 w 794"/>
                <a:gd name="T13" fmla="*/ 155 h 414"/>
                <a:gd name="T14" fmla="*/ 570 w 794"/>
                <a:gd name="T15" fmla="*/ 409 h 414"/>
                <a:gd name="T16" fmla="*/ 689 w 794"/>
                <a:gd name="T17" fmla="*/ 393 h 414"/>
                <a:gd name="T18" fmla="*/ 785 w 794"/>
                <a:gd name="T19" fmla="*/ 414 h 414"/>
                <a:gd name="T20" fmla="*/ 794 w 794"/>
                <a:gd name="T21" fmla="*/ 395 h 414"/>
                <a:gd name="T22" fmla="*/ 794 w 794"/>
                <a:gd name="T23" fmla="*/ 39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30" name="Freeform 10"/>
            <p:cNvSpPr>
              <a:spLocks/>
            </p:cNvSpPr>
            <p:nvPr userDrawn="1"/>
          </p:nvSpPr>
          <p:spPr bwMode="auto">
            <a:xfrm>
              <a:off x="166" y="261"/>
              <a:ext cx="2244" cy="1007"/>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31" name="Freeform 11"/>
            <p:cNvSpPr>
              <a:spLocks/>
            </p:cNvSpPr>
            <p:nvPr userDrawn="1"/>
          </p:nvSpPr>
          <p:spPr bwMode="auto">
            <a:xfrm>
              <a:off x="474" y="344"/>
              <a:ext cx="1488" cy="919"/>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nvGrpSpPr>
            <p:cNvPr id="5132" name="Group 12"/>
            <p:cNvGrpSpPr>
              <a:grpSpLocks/>
            </p:cNvGrpSpPr>
            <p:nvPr userDrawn="1"/>
          </p:nvGrpSpPr>
          <p:grpSpPr bwMode="auto">
            <a:xfrm>
              <a:off x="123" y="148"/>
              <a:ext cx="2386" cy="1081"/>
              <a:chOff x="123" y="148"/>
              <a:chExt cx="2386" cy="1081"/>
            </a:xfrm>
          </p:grpSpPr>
          <p:sp>
            <p:nvSpPr>
              <p:cNvPr id="5133" name="Freeform 13"/>
              <p:cNvSpPr>
                <a:spLocks/>
              </p:cNvSpPr>
              <p:nvPr userDrawn="1"/>
            </p:nvSpPr>
            <p:spPr bwMode="auto">
              <a:xfrm>
                <a:off x="2005" y="934"/>
                <a:ext cx="212" cy="214"/>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34" name="Freeform 14"/>
              <p:cNvSpPr>
                <a:spLocks/>
              </p:cNvSpPr>
              <p:nvPr userDrawn="1"/>
            </p:nvSpPr>
            <p:spPr bwMode="auto">
              <a:xfrm>
                <a:off x="123" y="148"/>
                <a:ext cx="2386" cy="1081"/>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35" name="Freeform 15"/>
              <p:cNvSpPr>
                <a:spLocks/>
              </p:cNvSpPr>
              <p:nvPr userDrawn="1"/>
            </p:nvSpPr>
            <p:spPr bwMode="auto">
              <a:xfrm>
                <a:off x="324" y="158"/>
                <a:ext cx="1686" cy="614"/>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36" name="Freeform 16"/>
              <p:cNvSpPr>
                <a:spLocks/>
              </p:cNvSpPr>
              <p:nvPr userDrawn="1"/>
            </p:nvSpPr>
            <p:spPr bwMode="auto">
              <a:xfrm>
                <a:off x="409" y="251"/>
                <a:ext cx="227" cy="410"/>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37" name="Freeform 17"/>
              <p:cNvSpPr>
                <a:spLocks/>
              </p:cNvSpPr>
              <p:nvPr userDrawn="1"/>
            </p:nvSpPr>
            <p:spPr bwMode="auto">
              <a:xfrm>
                <a:off x="846" y="536"/>
                <a:ext cx="691" cy="364"/>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grpSp>
      <p:grpSp>
        <p:nvGrpSpPr>
          <p:cNvPr id="5138" name="Group 18" descr="crayon"/>
          <p:cNvGrpSpPr>
            <a:grpSpLocks/>
          </p:cNvGrpSpPr>
          <p:nvPr/>
        </p:nvGrpSpPr>
        <p:grpSpPr bwMode="auto">
          <a:xfrm>
            <a:off x="7915275" y="4368814"/>
            <a:ext cx="742950" cy="1058863"/>
            <a:chOff x="4986" y="2752"/>
            <a:chExt cx="468" cy="667"/>
          </a:xfrm>
        </p:grpSpPr>
        <p:sp>
          <p:nvSpPr>
            <p:cNvPr id="5139" name="Freeform 19"/>
            <p:cNvSpPr>
              <a:spLocks/>
            </p:cNvSpPr>
            <p:nvPr userDrawn="1"/>
          </p:nvSpPr>
          <p:spPr bwMode="auto">
            <a:xfrm rot="7320404">
              <a:off x="4909" y="2936"/>
              <a:ext cx="629" cy="293"/>
            </a:xfrm>
            <a:custGeom>
              <a:avLst/>
              <a:gdLst>
                <a:gd name="T0" fmla="*/ 794 w 794"/>
                <a:gd name="T1" fmla="*/ 395 h 414"/>
                <a:gd name="T2" fmla="*/ 710 w 794"/>
                <a:gd name="T3" fmla="*/ 318 h 414"/>
                <a:gd name="T4" fmla="*/ 556 w 794"/>
                <a:gd name="T5" fmla="*/ 210 h 414"/>
                <a:gd name="T6" fmla="*/ 71 w 794"/>
                <a:gd name="T7" fmla="*/ 0 h 414"/>
                <a:gd name="T8" fmla="*/ 23 w 794"/>
                <a:gd name="T9" fmla="*/ 20 h 414"/>
                <a:gd name="T10" fmla="*/ 0 w 794"/>
                <a:gd name="T11" fmla="*/ 83 h 414"/>
                <a:gd name="T12" fmla="*/ 28 w 794"/>
                <a:gd name="T13" fmla="*/ 155 h 414"/>
                <a:gd name="T14" fmla="*/ 570 w 794"/>
                <a:gd name="T15" fmla="*/ 409 h 414"/>
                <a:gd name="T16" fmla="*/ 689 w 794"/>
                <a:gd name="T17" fmla="*/ 393 h 414"/>
                <a:gd name="T18" fmla="*/ 785 w 794"/>
                <a:gd name="T19" fmla="*/ 414 h 414"/>
                <a:gd name="T20" fmla="*/ 794 w 794"/>
                <a:gd name="T21" fmla="*/ 395 h 414"/>
                <a:gd name="T22" fmla="*/ 794 w 794"/>
                <a:gd name="T23" fmla="*/ 39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40" name="Freeform 20"/>
            <p:cNvSpPr>
              <a:spLocks/>
            </p:cNvSpPr>
            <p:nvPr userDrawn="1"/>
          </p:nvSpPr>
          <p:spPr bwMode="auto">
            <a:xfrm rot="7320404">
              <a:off x="4893" y="2923"/>
              <a:ext cx="627" cy="290"/>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41" name="Freeform 21"/>
            <p:cNvSpPr>
              <a:spLocks/>
            </p:cNvSpPr>
            <p:nvPr userDrawn="1"/>
          </p:nvSpPr>
          <p:spPr bwMode="auto">
            <a:xfrm rot="7320404">
              <a:off x="5000" y="2912"/>
              <a:ext cx="416" cy="265"/>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nvGrpSpPr>
            <p:cNvPr id="5142" name="Group 22"/>
            <p:cNvGrpSpPr>
              <a:grpSpLocks/>
            </p:cNvGrpSpPr>
            <p:nvPr userDrawn="1"/>
          </p:nvGrpSpPr>
          <p:grpSpPr bwMode="auto">
            <a:xfrm>
              <a:off x="4986" y="2752"/>
              <a:ext cx="468" cy="667"/>
              <a:chOff x="4986" y="2752"/>
              <a:chExt cx="468" cy="667"/>
            </a:xfrm>
          </p:grpSpPr>
          <p:sp>
            <p:nvSpPr>
              <p:cNvPr id="5143" name="Freeform 23"/>
              <p:cNvSpPr>
                <a:spLocks/>
              </p:cNvSpPr>
              <p:nvPr userDrawn="1"/>
            </p:nvSpPr>
            <p:spPr bwMode="auto">
              <a:xfrm rot="7320404">
                <a:off x="4987" y="3190"/>
                <a:ext cx="59" cy="61"/>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44" name="Freeform 24"/>
              <p:cNvSpPr>
                <a:spLocks/>
              </p:cNvSpPr>
              <p:nvPr userDrawn="1"/>
            </p:nvSpPr>
            <p:spPr bwMode="auto">
              <a:xfrm rot="7320404">
                <a:off x="4887" y="2930"/>
                <a:ext cx="667" cy="311"/>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45" name="Freeform 25"/>
              <p:cNvSpPr>
                <a:spLocks/>
              </p:cNvSpPr>
              <p:nvPr userDrawn="1"/>
            </p:nvSpPr>
            <p:spPr bwMode="auto">
              <a:xfrm rot="7320404">
                <a:off x="5062" y="2997"/>
                <a:ext cx="472" cy="176"/>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46" name="Freeform 26"/>
              <p:cNvSpPr>
                <a:spLocks/>
              </p:cNvSpPr>
              <p:nvPr userDrawn="1"/>
            </p:nvSpPr>
            <p:spPr bwMode="auto">
              <a:xfrm rot="7320404">
                <a:off x="5363" y="2874"/>
                <a:ext cx="63" cy="118"/>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47" name="Freeform 27"/>
              <p:cNvSpPr>
                <a:spLocks/>
              </p:cNvSpPr>
              <p:nvPr userDrawn="1"/>
            </p:nvSpPr>
            <p:spPr bwMode="auto">
              <a:xfrm rot="7320404">
                <a:off x="5136" y="3000"/>
                <a:ext cx="193" cy="104"/>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grpSp>
      <p:sp>
        <p:nvSpPr>
          <p:cNvPr id="5148" name="Freeform 28"/>
          <p:cNvSpPr>
            <a:spLocks/>
          </p:cNvSpPr>
          <p:nvPr/>
        </p:nvSpPr>
        <p:spPr bwMode="auto">
          <a:xfrm>
            <a:off x="901702" y="5054614"/>
            <a:ext cx="6807200" cy="728663"/>
          </a:xfrm>
          <a:custGeom>
            <a:avLst/>
            <a:gdLst>
              <a:gd name="T0" fmla="*/ 0 w 4288"/>
              <a:gd name="T1" fmla="*/ 0 h 459"/>
              <a:gd name="T2" fmla="*/ 816 w 4288"/>
              <a:gd name="T3" fmla="*/ 256 h 459"/>
              <a:gd name="T4" fmla="*/ 1560 w 4288"/>
              <a:gd name="T5" fmla="*/ 144 h 459"/>
              <a:gd name="T6" fmla="*/ 1856 w 4288"/>
              <a:gd name="T7" fmla="*/ 376 h 459"/>
              <a:gd name="T8" fmla="*/ 2344 w 4288"/>
              <a:gd name="T9" fmla="*/ 152 h 459"/>
              <a:gd name="T10" fmla="*/ 3536 w 4288"/>
              <a:gd name="T11" fmla="*/ 456 h 459"/>
              <a:gd name="T12" fmla="*/ 4288 w 4288"/>
              <a:gd name="T13" fmla="*/ 136 h 459"/>
            </a:gdLst>
            <a:ahLst/>
            <a:cxnLst>
              <a:cxn ang="0">
                <a:pos x="T0" y="T1"/>
              </a:cxn>
              <a:cxn ang="0">
                <a:pos x="T2" y="T3"/>
              </a:cxn>
              <a:cxn ang="0">
                <a:pos x="T4" y="T5"/>
              </a:cxn>
              <a:cxn ang="0">
                <a:pos x="T6" y="T7"/>
              </a:cxn>
              <a:cxn ang="0">
                <a:pos x="T8" y="T9"/>
              </a:cxn>
              <a:cxn ang="0">
                <a:pos x="T10" y="T11"/>
              </a:cxn>
              <a:cxn ang="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149" name="Freeform 29"/>
          <p:cNvSpPr>
            <a:spLocks/>
          </p:cNvSpPr>
          <p:nvPr/>
        </p:nvSpPr>
        <p:spPr bwMode="auto">
          <a:xfrm>
            <a:off x="4076700" y="1930400"/>
            <a:ext cx="889000" cy="381000"/>
          </a:xfrm>
          <a:custGeom>
            <a:avLst/>
            <a:gdLst>
              <a:gd name="T0" fmla="*/ 0 w 560"/>
              <a:gd name="T1" fmla="*/ 32 h 240"/>
              <a:gd name="T2" fmla="*/ 280 w 560"/>
              <a:gd name="T3" fmla="*/ 144 h 240"/>
              <a:gd name="T4" fmla="*/ 448 w 560"/>
              <a:gd name="T5" fmla="*/ 16 h 240"/>
              <a:gd name="T6" fmla="*/ 560 w 560"/>
              <a:gd name="T7" fmla="*/ 240 h 240"/>
            </a:gdLst>
            <a:ahLst/>
            <a:cxnLst>
              <a:cxn ang="0">
                <a:pos x="T0" y="T1"/>
              </a:cxn>
              <a:cxn ang="0">
                <a:pos x="T2" y="T3"/>
              </a:cxn>
              <a:cxn ang="0">
                <a:pos x="T4" y="T5"/>
              </a:cxn>
              <a:cxn ang="0">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Tree>
    <p:extLst>
      <p:ext uri="{BB962C8B-B14F-4D97-AF65-F5344CB8AC3E}">
        <p14:creationId xmlns:p14="http://schemas.microsoft.com/office/powerpoint/2010/main" val="1512487504"/>
      </p:ext>
    </p:extLst>
  </p:cSld>
  <p:clrMapOvr>
    <a:masterClrMapping/>
  </p:clrMapOvr>
  <p:transition>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784B73-7D14-48BF-9BD0-90F111DEFE2B}"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527167374"/>
      </p:ext>
    </p:extLst>
  </p:cSld>
  <p:clrMapOvr>
    <a:masterClrMapping/>
  </p:clrMapOvr>
  <p:transition>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AF834CB-A74C-4CB6-A612-9066FA73151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17052959"/>
      </p:ext>
    </p:extLst>
  </p:cSld>
  <p:clrMapOvr>
    <a:masterClrMapping/>
  </p:clrMapOvr>
  <p:transition>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96A46F2-FE5C-4DA0-BB15-6715C0905DD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010713853"/>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097729-4FB8-456C-921A-C076D72215EF}"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7028762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89F4443-98A8-44CE-B812-25EAC1EDA1D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38530313"/>
      </p:ext>
    </p:extLst>
  </p:cSld>
  <p:clrMapOvr>
    <a:masterClrMapping/>
  </p:clrMapOvr>
  <p:transition>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67626A0-D4CD-43D8-9E77-E23C4BCF865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441176401"/>
      </p:ext>
    </p:extLst>
  </p:cSld>
  <p:clrMapOvr>
    <a:masterClrMapping/>
  </p:clrMapOvr>
  <p:transition>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7B49F80-D041-4EEB-A507-3E1A2C2257A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023053216"/>
      </p:ext>
    </p:extLst>
  </p:cSld>
  <p:clrMapOvr>
    <a:masterClrMapping/>
  </p:clrMapOvr>
  <p:transition>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CE8A70-18B6-469A-B08B-17D4847D479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526211760"/>
      </p:ext>
    </p:extLst>
  </p:cSld>
  <p:clrMapOvr>
    <a:masterClrMapping/>
  </p:clrMapOvr>
  <p:transition>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5FBB15-7F2B-40DC-BCF6-1907D3D2500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350785980"/>
      </p:ext>
    </p:extLst>
  </p:cSld>
  <p:clrMapOvr>
    <a:masterClrMapping/>
  </p:clrMapOvr>
  <p:transition>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13AF33-89CE-40CE-B59A-3768158F623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631388649"/>
      </p:ext>
    </p:extLst>
  </p:cSld>
  <p:clrMapOvr>
    <a:masterClrMapping/>
  </p:clrMapOvr>
  <p:transition>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5283883-7D90-4926-965C-DC21EDB7C50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592630680"/>
      </p:ext>
    </p:extLst>
  </p:cSld>
  <p:clrMapOvr>
    <a:masterClrMapping/>
  </p:clrMapOvr>
  <p:transition>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01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1371600" y="6248400"/>
            <a:ext cx="1905000" cy="457200"/>
          </a:xfrm>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a:xfrm>
            <a:off x="3556000" y="6248400"/>
            <a:ext cx="2895600" cy="457200"/>
          </a:xfrm>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a:xfrm>
            <a:off x="6718300" y="6248400"/>
            <a:ext cx="1905000" cy="457200"/>
          </a:xfrm>
        </p:spPr>
        <p:txBody>
          <a:bodyPr/>
          <a:lstStyle>
            <a:lvl1pPr>
              <a:defRPr/>
            </a:lvl1pPr>
          </a:lstStyle>
          <a:p>
            <a:fld id="{FA7D1DE4-1348-4C27-9264-32833C9349D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881539366"/>
      </p:ext>
    </p:extLst>
  </p:cSld>
  <p:clrMapOvr>
    <a:masterClrMapping/>
  </p:clrMapOvr>
  <p:transition>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10100" y="1828800"/>
            <a:ext cx="37719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10100" y="3733800"/>
            <a:ext cx="37719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1371600" y="6248400"/>
            <a:ext cx="1905000" cy="457200"/>
          </a:xfrm>
        </p:spPr>
        <p:txBody>
          <a:bodyPr/>
          <a:lstStyle>
            <a:lvl1pPr>
              <a:defRPr/>
            </a:lvl1pPr>
          </a:lstStyle>
          <a:p>
            <a:endParaRPr lang="en-GB" altLang="en-US">
              <a:solidFill>
                <a:srgbClr val="000000"/>
              </a:solidFill>
            </a:endParaRPr>
          </a:p>
        </p:txBody>
      </p:sp>
      <p:sp>
        <p:nvSpPr>
          <p:cNvPr id="7" name="Footer Placeholder 6"/>
          <p:cNvSpPr>
            <a:spLocks noGrp="1"/>
          </p:cNvSpPr>
          <p:nvPr>
            <p:ph type="ftr" sz="quarter" idx="11"/>
          </p:nvPr>
        </p:nvSpPr>
        <p:spPr>
          <a:xfrm>
            <a:off x="3556000" y="6248400"/>
            <a:ext cx="2895600" cy="457200"/>
          </a:xfrm>
        </p:spPr>
        <p:txBody>
          <a:bodyPr/>
          <a:lstStyle>
            <a:lvl1pPr>
              <a:defRPr/>
            </a:lvl1pPr>
          </a:lstStyle>
          <a:p>
            <a:endParaRPr lang="en-GB" altLang="en-US">
              <a:solidFill>
                <a:srgbClr val="000000"/>
              </a:solidFill>
            </a:endParaRPr>
          </a:p>
        </p:txBody>
      </p:sp>
      <p:sp>
        <p:nvSpPr>
          <p:cNvPr id="8" name="Slide Number Placeholder 7"/>
          <p:cNvSpPr>
            <a:spLocks noGrp="1"/>
          </p:cNvSpPr>
          <p:nvPr>
            <p:ph type="sldNum" sz="quarter" idx="12"/>
          </p:nvPr>
        </p:nvSpPr>
        <p:spPr>
          <a:xfrm>
            <a:off x="6718300" y="6248400"/>
            <a:ext cx="1905000" cy="457200"/>
          </a:xfrm>
        </p:spPr>
        <p:txBody>
          <a:bodyPr/>
          <a:lstStyle>
            <a:lvl1pPr>
              <a:defRPr/>
            </a:lvl1pPr>
          </a:lstStyle>
          <a:p>
            <a:fld id="{4DCA9AAD-68C5-4DC8-9139-E9A60990FD3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52007638"/>
      </p:ext>
    </p:extLst>
  </p:cSld>
  <p:clrMapOvr>
    <a:masterClrMapping/>
  </p:clrMapOvr>
  <p:transition>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69229" y="1128485"/>
            <a:ext cx="4593773" cy="2387600"/>
          </a:xfrm>
        </p:spPr>
        <p:txBody>
          <a:bodyPr anchor="b">
            <a:normAutofit/>
          </a:bodyPr>
          <a:lstStyle>
            <a:lvl1pPr algn="ctr">
              <a:defRPr sz="5400">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4169229" y="3608160"/>
            <a:ext cx="4593773" cy="1655762"/>
          </a:xfrm>
        </p:spPr>
        <p:txBody>
          <a:bodyPr>
            <a:normAutofit/>
          </a:bodyPr>
          <a:lstStyle>
            <a:lvl1pPr marL="0" indent="0" algn="ctr">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6D79ED-3FA7-4EF8-964B-EB8BCFAB02F8}" type="datetimeFigureOut">
              <a:rPr lang="en-US" smtClean="0">
                <a:solidFill>
                  <a:prstClr val="white"/>
                </a:solidFill>
              </a:rPr>
              <a:pPr/>
              <a:t>7/5/2020</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C6F12CB2-7F2C-47B9-AE70-22A94B49F233}" type="slidenum">
              <a:rPr lang="en-US" smtClean="0">
                <a:solidFill>
                  <a:prstClr val="white"/>
                </a:solidFill>
              </a:rPr>
              <a:pPr/>
              <a:t>‹#›</a:t>
            </a:fld>
            <a:endParaRPr lang="en-US">
              <a:solidFill>
                <a:prstClr val="white"/>
              </a:solidFill>
            </a:endParaRPr>
          </a:p>
        </p:txBody>
      </p:sp>
      <p:sp>
        <p:nvSpPr>
          <p:cNvPr id="7" name="Rectangle 6">
            <a:extLst>
              <a:ext uri="{FF2B5EF4-FFF2-40B4-BE49-F238E27FC236}">
                <a16:creationId xmlns="" xmlns:a16="http://schemas.microsoft.com/office/drawing/2014/main" id="{249D7B35-95B5-484E-A304-7C2596A3B211}"/>
              </a:ext>
            </a:extLst>
          </p:cNvPr>
          <p:cNvSpPr/>
          <p:nvPr userDrawn="1"/>
        </p:nvSpPr>
        <p:spPr>
          <a:xfrm>
            <a:off x="3668486" y="1308102"/>
            <a:ext cx="76200" cy="4241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a:solidFill>
                <a:prstClr val="white"/>
              </a:solidFill>
            </a:endParaRPr>
          </a:p>
        </p:txBody>
      </p:sp>
    </p:spTree>
    <p:extLst>
      <p:ext uri="{BB962C8B-B14F-4D97-AF65-F5344CB8AC3E}">
        <p14:creationId xmlns:p14="http://schemas.microsoft.com/office/powerpoint/2010/main" val="4177054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8DC435B-813E-4924-958A-33CD5DDFFF55}"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5952268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6D79ED-3FA7-4EF8-964B-EB8BCFAB02F8}" type="datetimeFigureOut">
              <a:rPr lang="en-US" smtClean="0">
                <a:solidFill>
                  <a:prstClr val="white"/>
                </a:solidFill>
              </a:rPr>
              <a:pPr/>
              <a:t>7/5/2020</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C6F12CB2-7F2C-47B9-AE70-22A94B49F23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71152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6D79ED-3FA7-4EF8-964B-EB8BCFAB02F8}" type="datetimeFigureOut">
              <a:rPr lang="en-US" smtClean="0">
                <a:solidFill>
                  <a:prstClr val="white"/>
                </a:solidFill>
              </a:rPr>
              <a:pPr/>
              <a:t>7/5/2020</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C6F12CB2-7F2C-47B9-AE70-22A94B49F23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17679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0861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10000" y="1825625"/>
            <a:ext cx="30861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6D79ED-3FA7-4EF8-964B-EB8BCFAB02F8}" type="datetimeFigureOut">
              <a:rPr lang="en-US" smtClean="0">
                <a:solidFill>
                  <a:prstClr val="white"/>
                </a:solidFill>
              </a:rPr>
              <a:pPr/>
              <a:t>7/5/2020</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C6F12CB2-7F2C-47B9-AE70-22A94B49F23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267403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0861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08610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715942" y="1681163"/>
            <a:ext cx="30861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715942" y="2505075"/>
            <a:ext cx="308610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6D79ED-3FA7-4EF8-964B-EB8BCFAB02F8}" type="datetimeFigureOut">
              <a:rPr lang="en-US" smtClean="0">
                <a:solidFill>
                  <a:prstClr val="white"/>
                </a:solidFill>
              </a:rPr>
              <a:pPr/>
              <a:t>7/5/2020</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C6F12CB2-7F2C-47B9-AE70-22A94B49F23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065230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6D79ED-3FA7-4EF8-964B-EB8BCFAB02F8}" type="datetimeFigureOut">
              <a:rPr lang="en-US" smtClean="0">
                <a:solidFill>
                  <a:prstClr val="white"/>
                </a:solidFill>
              </a:rPr>
              <a:pPr/>
              <a:t>7/5/2020</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C6F12CB2-7F2C-47B9-AE70-22A94B49F23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88428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6D79ED-3FA7-4EF8-964B-EB8BCFAB02F8}" type="datetimeFigureOut">
              <a:rPr lang="en-US" smtClean="0">
                <a:solidFill>
                  <a:prstClr val="white"/>
                </a:solidFill>
              </a:rPr>
              <a:pPr/>
              <a:t>7/5/2020</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C6F12CB2-7F2C-47B9-AE70-22A94B49F23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293830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ct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457201"/>
            <a:ext cx="462915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6D79ED-3FA7-4EF8-964B-EB8BCFAB02F8}" type="datetimeFigureOut">
              <a:rPr lang="en-US" smtClean="0">
                <a:solidFill>
                  <a:prstClr val="white"/>
                </a:solidFill>
              </a:rPr>
              <a:pPr/>
              <a:t>7/5/2020</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C6F12CB2-7F2C-47B9-AE70-22A94B49F23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017664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ctr"/>
          <a:lstStyle>
            <a:lvl1pPr>
              <a:defRPr sz="3200"/>
            </a:lvl1pPr>
          </a:lstStyle>
          <a:p>
            <a:r>
              <a:rPr lang="en-US" smtClean="0"/>
              <a:t>Click to edit Master title style</a:t>
            </a:r>
            <a:endParaRPr lang="en-US" dirty="0"/>
          </a:p>
        </p:txBody>
      </p:sp>
      <p:sp>
        <p:nvSpPr>
          <p:cNvPr id="3" name="Picture Placeholder 2"/>
          <p:cNvSpPr>
            <a:spLocks noGrp="1"/>
          </p:cNvSpPr>
          <p:nvPr>
            <p:ph type="pic" idx="1"/>
          </p:nvPr>
        </p:nvSpPr>
        <p:spPr>
          <a:xfrm>
            <a:off x="3887391" y="457201"/>
            <a:ext cx="462915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6D79ED-3FA7-4EF8-964B-EB8BCFAB02F8}" type="datetimeFigureOut">
              <a:rPr lang="en-US" smtClean="0">
                <a:solidFill>
                  <a:prstClr val="white"/>
                </a:solidFill>
              </a:rPr>
              <a:pPr/>
              <a:t>7/5/2020</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C6F12CB2-7F2C-47B9-AE70-22A94B49F23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184222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E4263B5-B773-41BD-AF2E-838ACCCEA015}" type="datetimeFigureOut">
              <a:rPr lang="en-GB" smtClean="0">
                <a:solidFill>
                  <a:prstClr val="black">
                    <a:tint val="75000"/>
                  </a:prstClr>
                </a:solidFill>
              </a:rPr>
              <a:pPr/>
              <a:t>05/07/2020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C2AAA25-D10C-4DD6-9571-82F8A860AEC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451909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E4263B5-B773-41BD-AF2E-838ACCCEA015}" type="datetimeFigureOut">
              <a:rPr lang="en-GB" smtClean="0">
                <a:solidFill>
                  <a:prstClr val="black">
                    <a:tint val="75000"/>
                  </a:prstClr>
                </a:solidFill>
              </a:rPr>
              <a:pPr/>
              <a:t>05/07/2020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C2AAA25-D10C-4DD6-9571-82F8A860AEC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68070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C51D52-C0AF-47AE-9D81-03F9D8C54B0F}"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463346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4263B5-B773-41BD-AF2E-838ACCCEA015}" type="datetimeFigureOut">
              <a:rPr lang="en-GB" smtClean="0">
                <a:solidFill>
                  <a:prstClr val="black">
                    <a:tint val="75000"/>
                  </a:prstClr>
                </a:solidFill>
              </a:rPr>
              <a:pPr/>
              <a:t>05/07/2020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C2AAA25-D10C-4DD6-9571-82F8A860AEC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347220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E4263B5-B773-41BD-AF2E-838ACCCEA015}" type="datetimeFigureOut">
              <a:rPr lang="en-GB" smtClean="0">
                <a:solidFill>
                  <a:prstClr val="black">
                    <a:tint val="75000"/>
                  </a:prstClr>
                </a:solidFill>
              </a:rPr>
              <a:pPr/>
              <a:t>05/07/2020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C2AAA25-D10C-4DD6-9571-82F8A860AEC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499115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E4263B5-B773-41BD-AF2E-838ACCCEA015}" type="datetimeFigureOut">
              <a:rPr lang="en-GB" smtClean="0">
                <a:solidFill>
                  <a:prstClr val="black">
                    <a:tint val="75000"/>
                  </a:prstClr>
                </a:solidFill>
              </a:rPr>
              <a:pPr/>
              <a:t>05/07/2020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C2AAA25-D10C-4DD6-9571-82F8A860AEC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446616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E4263B5-B773-41BD-AF2E-838ACCCEA015}" type="datetimeFigureOut">
              <a:rPr lang="en-GB" smtClean="0">
                <a:solidFill>
                  <a:prstClr val="black">
                    <a:tint val="75000"/>
                  </a:prstClr>
                </a:solidFill>
              </a:rPr>
              <a:pPr/>
              <a:t>05/07/2020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C2AAA25-D10C-4DD6-9571-82F8A860AEC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701274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4263B5-B773-41BD-AF2E-838ACCCEA015}" type="datetimeFigureOut">
              <a:rPr lang="en-GB" smtClean="0">
                <a:solidFill>
                  <a:prstClr val="black">
                    <a:tint val="75000"/>
                  </a:prstClr>
                </a:solidFill>
              </a:rPr>
              <a:pPr/>
              <a:t>05/07/2020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C2AAA25-D10C-4DD6-9571-82F8A860AEC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73367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263B5-B773-41BD-AF2E-838ACCCEA015}" type="datetimeFigureOut">
              <a:rPr lang="en-GB" smtClean="0">
                <a:solidFill>
                  <a:prstClr val="black">
                    <a:tint val="75000"/>
                  </a:prstClr>
                </a:solidFill>
              </a:rPr>
              <a:pPr/>
              <a:t>05/07/2020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C2AAA25-D10C-4DD6-9571-82F8A860AEC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698253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263B5-B773-41BD-AF2E-838ACCCEA015}" type="datetimeFigureOut">
              <a:rPr lang="en-GB" smtClean="0">
                <a:solidFill>
                  <a:prstClr val="black">
                    <a:tint val="75000"/>
                  </a:prstClr>
                </a:solidFill>
              </a:rPr>
              <a:pPr/>
              <a:t>05/07/2020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C2AAA25-D10C-4DD6-9571-82F8A860AEC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39196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E4263B5-B773-41BD-AF2E-838ACCCEA015}" type="datetimeFigureOut">
              <a:rPr lang="en-GB" smtClean="0">
                <a:solidFill>
                  <a:prstClr val="black">
                    <a:tint val="75000"/>
                  </a:prstClr>
                </a:solidFill>
              </a:rPr>
              <a:pPr/>
              <a:t>05/07/2020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C2AAA25-D10C-4DD6-9571-82F8A860AEC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58773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E4263B5-B773-41BD-AF2E-838ACCCEA015}" type="datetimeFigureOut">
              <a:rPr lang="en-GB" smtClean="0">
                <a:solidFill>
                  <a:prstClr val="black">
                    <a:tint val="75000"/>
                  </a:prstClr>
                </a:solidFill>
              </a:rPr>
              <a:pPr/>
              <a:t>05/07/2020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C2AAA25-D10C-4DD6-9571-82F8A860AEC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14983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B5C1970-28DD-421A-B132-AB29783799F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988677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905F10-989B-4DC7-B7EB-0655DEA4890E}"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709556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ABFD85-B56E-4619-B1E8-11B3227937B0}"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901303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hyperlink" Target="http://www.prezentr.com/?utm_source=templates&amp;utm_medium=presentation&amp;utm_campaign=free_downloads_2020" TargetMode="Externa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3.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2.png"/><Relationship Id="rId5" Type="http://schemas.openxmlformats.org/officeDocument/2006/relationships/slideLayout" Target="../slideLayouts/slideLayout53.xml"/><Relationship Id="rId10" Type="http://schemas.openxmlformats.org/officeDocument/2006/relationships/theme" Target="../theme/theme5.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026" name="Picture 11" descr="educatcarhou"/>
          <p:cNvPicPr>
            <a:picLocks noChangeAspect="1" noChangeArrowheads="1"/>
          </p:cNvPicPr>
          <p:nvPr/>
        </p:nvPicPr>
        <p:blipFill>
          <a:blip r:embed="rId13">
            <a:lum bright="-24000" contrast="-30000"/>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title"/>
          </p:nvPr>
        </p:nvSpPr>
        <p:spPr bwMode="auto">
          <a:xfrm>
            <a:off x="2514600" y="381000"/>
            <a:ext cx="64008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title style</a:t>
            </a:r>
          </a:p>
        </p:txBody>
      </p:sp>
      <p:sp>
        <p:nvSpPr>
          <p:cNvPr id="2051" name="Rectangle 3"/>
          <p:cNvSpPr>
            <a:spLocks noGrp="1" noChangeArrowheads="1"/>
          </p:cNvSpPr>
          <p:nvPr>
            <p:ph type="body" idx="1"/>
          </p:nvPr>
        </p:nvSpPr>
        <p:spPr bwMode="auto">
          <a:xfrm>
            <a:off x="1143000" y="1600200"/>
            <a:ext cx="77724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052" name="Rectangle 4"/>
          <p:cNvSpPr>
            <a:spLocks noGrp="1" noChangeArrowheads="1"/>
          </p:cNvSpPr>
          <p:nvPr>
            <p:ph type="dt" sz="half" idx="2"/>
          </p:nvPr>
        </p:nvSpPr>
        <p:spPr bwMode="auto">
          <a:xfrm>
            <a:off x="1143000" y="64008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j-lt"/>
              </a:defRPr>
            </a:lvl1pPr>
          </a:lstStyle>
          <a:p>
            <a:pPr eaLnBrk="0" fontAlgn="base" hangingPunct="0">
              <a:spcAft>
                <a:spcPct val="0"/>
              </a:spcAft>
              <a:defRPr/>
            </a:pPr>
            <a:endParaRPr lang="en-GB">
              <a:solidFill>
                <a:srgbClr val="FFFFFF"/>
              </a:solidFill>
            </a:endParaRPr>
          </a:p>
        </p:txBody>
      </p:sp>
      <p:sp>
        <p:nvSpPr>
          <p:cNvPr id="2053" name="Rectangle 5"/>
          <p:cNvSpPr>
            <a:spLocks noGrp="1" noChangeArrowheads="1"/>
          </p:cNvSpPr>
          <p:nvPr>
            <p:ph type="ftr" sz="quarter" idx="3"/>
          </p:nvPr>
        </p:nvSpPr>
        <p:spPr bwMode="auto">
          <a:xfrm>
            <a:off x="3581400" y="64008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j-lt"/>
              </a:defRPr>
            </a:lvl1pPr>
          </a:lstStyle>
          <a:p>
            <a:pPr eaLnBrk="0" fontAlgn="base" hangingPunct="0">
              <a:spcAft>
                <a:spcPct val="0"/>
              </a:spcAft>
              <a:defRPr/>
            </a:pPr>
            <a:endParaRPr lang="en-GB">
              <a:solidFill>
                <a:srgbClr val="FFFFFF"/>
              </a:solidFill>
            </a:endParaRPr>
          </a:p>
        </p:txBody>
      </p:sp>
      <p:sp>
        <p:nvSpPr>
          <p:cNvPr id="2054" name="Rectangle 6"/>
          <p:cNvSpPr>
            <a:spLocks noGrp="1" noChangeArrowheads="1"/>
          </p:cNvSpPr>
          <p:nvPr>
            <p:ph type="sldNum" sz="quarter" idx="4"/>
          </p:nvPr>
        </p:nvSpPr>
        <p:spPr bwMode="auto">
          <a:xfrm>
            <a:off x="7010400" y="64008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j-lt"/>
              </a:defRPr>
            </a:lvl1pPr>
          </a:lstStyle>
          <a:p>
            <a:pPr eaLnBrk="0" fontAlgn="base" hangingPunct="0">
              <a:spcAft>
                <a:spcPct val="0"/>
              </a:spcAft>
              <a:defRPr/>
            </a:pPr>
            <a:fld id="{CCE45789-5AE5-4156-AA33-0E56C3422975}" type="slidenum">
              <a:rPr lang="en-GB">
                <a:solidFill>
                  <a:srgbClr val="FFFFFF"/>
                </a:solidFill>
              </a:rPr>
              <a:pPr eaLnBrk="0" fontAlgn="base" hangingPunct="0">
                <a:spcAft>
                  <a:spcPct val="0"/>
                </a:spcAft>
                <a:defRPr/>
              </a:pPr>
              <a:t>‹#›</a:t>
            </a:fld>
            <a:endParaRPr lang="en-GB">
              <a:solidFill>
                <a:srgbClr val="FFFFFF"/>
              </a:solidFill>
            </a:endParaRPr>
          </a:p>
        </p:txBody>
      </p:sp>
    </p:spTree>
    <p:extLst>
      <p:ext uri="{BB962C8B-B14F-4D97-AF65-F5344CB8AC3E}">
        <p14:creationId xmlns:p14="http://schemas.microsoft.com/office/powerpoint/2010/main" val="100793385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charset="0"/>
        </a:defRPr>
      </a:lvl5pPr>
      <a:lvl6pPr marL="457200"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charset="0"/>
        </a:defRPr>
      </a:lvl6pPr>
      <a:lvl7pPr marL="914400"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charset="0"/>
        </a:defRPr>
      </a:lvl7pPr>
      <a:lvl8pPr marL="1371600"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charset="0"/>
        </a:defRPr>
      </a:lvl8pPr>
      <a:lvl9pPr marL="1828800"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1F6127C-4B9F-401E-9847-74443EC2AAEE}" type="datetimeFigureOut">
              <a:rPr lang="en-GB" smtClean="0">
                <a:solidFill>
                  <a:prstClr val="black">
                    <a:tint val="75000"/>
                  </a:prstClr>
                </a:solidFill>
              </a:rPr>
              <a:pPr>
                <a:defRPr/>
              </a:pPr>
              <a:t>05/07/2020</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1817845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Freeform 2"/>
          <p:cNvSpPr>
            <a:spLocks/>
          </p:cNvSpPr>
          <p:nvPr/>
        </p:nvSpPr>
        <p:spPr bwMode="auto">
          <a:xfrm rot="-3172564">
            <a:off x="7777957" y="-15081"/>
            <a:ext cx="1162050" cy="2084387"/>
          </a:xfrm>
          <a:custGeom>
            <a:avLst/>
            <a:gdLst>
              <a:gd name="T0" fmla="*/ 2903 w 2903"/>
              <a:gd name="T1" fmla="*/ 433 h 3686"/>
              <a:gd name="T2" fmla="*/ 2565 w 2903"/>
              <a:gd name="T3" fmla="*/ 80 h 3686"/>
              <a:gd name="T4" fmla="*/ 2241 w 2903"/>
              <a:gd name="T5" fmla="*/ 0 h 3686"/>
              <a:gd name="T6" fmla="*/ 110 w 2903"/>
              <a:gd name="T7" fmla="*/ 2811 h 3686"/>
              <a:gd name="T8" fmla="*/ 110 w 2903"/>
              <a:gd name="T9" fmla="*/ 3228 h 3686"/>
              <a:gd name="T10" fmla="*/ 0 w 2903"/>
              <a:gd name="T11" fmla="*/ 3631 h 3686"/>
              <a:gd name="T12" fmla="*/ 72 w 2903"/>
              <a:gd name="T13" fmla="*/ 3686 h 3686"/>
              <a:gd name="T14" fmla="*/ 441 w 2903"/>
              <a:gd name="T15" fmla="*/ 3355 h 3686"/>
              <a:gd name="T16" fmla="*/ 740 w 2903"/>
              <a:gd name="T17" fmla="*/ 3228 h 3686"/>
              <a:gd name="T18" fmla="*/ 2903 w 2903"/>
              <a:gd name="T19" fmla="*/ 433 h 3686"/>
              <a:gd name="T20" fmla="*/ 2903 w 2903"/>
              <a:gd name="T21" fmla="*/ 433 h 3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099" name="Rectangle 3"/>
          <p:cNvSpPr>
            <a:spLocks noGrp="1" noChangeArrowheads="1"/>
          </p:cNvSpPr>
          <p:nvPr>
            <p:ph type="title"/>
          </p:nvPr>
        </p:nvSpPr>
        <p:spPr bwMode="auto">
          <a:xfrm>
            <a:off x="685800" y="152400"/>
            <a:ext cx="6870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endParaRPr lang="en-GB" altLang="en-US" smtClean="0"/>
          </a:p>
        </p:txBody>
      </p:sp>
      <p:sp>
        <p:nvSpPr>
          <p:cNvPr id="4100" name="Rectangle 4"/>
          <p:cNvSpPr>
            <a:spLocks noGrp="1" noChangeArrowheads="1"/>
          </p:cNvSpPr>
          <p:nvPr>
            <p:ph type="body" idx="1"/>
          </p:nvPr>
        </p:nvSpPr>
        <p:spPr bwMode="auto">
          <a:xfrm>
            <a:off x="685800" y="1828800"/>
            <a:ext cx="7696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101" name="Rectangle 5"/>
          <p:cNvSpPr>
            <a:spLocks noGrp="1" noChangeArrowheads="1"/>
          </p:cNvSpPr>
          <p:nvPr>
            <p:ph type="dt" sz="half" idx="2"/>
          </p:nvPr>
        </p:nvSpPr>
        <p:spPr bwMode="auto">
          <a:xfrm>
            <a:off x="13716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GB" altLang="en-US">
              <a:solidFill>
                <a:srgbClr val="000000"/>
              </a:solidFill>
            </a:endParaRPr>
          </a:p>
        </p:txBody>
      </p:sp>
      <p:sp>
        <p:nvSpPr>
          <p:cNvPr id="4102" name="Rectangle 6"/>
          <p:cNvSpPr>
            <a:spLocks noGrp="1" noChangeArrowheads="1"/>
          </p:cNvSpPr>
          <p:nvPr>
            <p:ph type="ftr" sz="quarter" idx="3"/>
          </p:nvPr>
        </p:nvSpPr>
        <p:spPr bwMode="auto">
          <a:xfrm>
            <a:off x="35560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GB" altLang="en-US">
              <a:solidFill>
                <a:srgbClr val="000000"/>
              </a:solidFill>
            </a:endParaRPr>
          </a:p>
        </p:txBody>
      </p:sp>
      <p:sp>
        <p:nvSpPr>
          <p:cNvPr id="4103" name="Rectangle 7"/>
          <p:cNvSpPr>
            <a:spLocks noGrp="1" noChangeArrowheads="1"/>
          </p:cNvSpPr>
          <p:nvPr>
            <p:ph type="sldNum" sz="quarter" idx="4"/>
          </p:nvPr>
        </p:nvSpPr>
        <p:spPr bwMode="auto">
          <a:xfrm>
            <a:off x="67183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8D6C9FE5-248A-49CD-8A09-F9A5970C70F8}" type="slidenum">
              <a:rPr lang="en-GB" altLang="en-US">
                <a:solidFill>
                  <a:srgbClr val="000000"/>
                </a:solidFill>
              </a:rPr>
              <a:pPr fontAlgn="base">
                <a:spcBef>
                  <a:spcPct val="0"/>
                </a:spcBef>
                <a:spcAft>
                  <a:spcPct val="0"/>
                </a:spcAft>
              </a:pPr>
              <a:t>‹#›</a:t>
            </a:fld>
            <a:endParaRPr lang="en-GB" altLang="en-US">
              <a:solidFill>
                <a:srgbClr val="000000"/>
              </a:solidFill>
            </a:endParaRPr>
          </a:p>
        </p:txBody>
      </p:sp>
      <p:sp>
        <p:nvSpPr>
          <p:cNvPr id="4104" name="Freeform 8"/>
          <p:cNvSpPr>
            <a:spLocks/>
          </p:cNvSpPr>
          <p:nvPr/>
        </p:nvSpPr>
        <p:spPr bwMode="auto">
          <a:xfrm rot="-3172564">
            <a:off x="7865283" y="24621"/>
            <a:ext cx="1165225" cy="2097087"/>
          </a:xfrm>
          <a:custGeom>
            <a:avLst/>
            <a:gdLst>
              <a:gd name="T0" fmla="*/ 2293 w 2911"/>
              <a:gd name="T1" fmla="*/ 0 h 3703"/>
              <a:gd name="T2" fmla="*/ 130 w 2911"/>
              <a:gd name="T3" fmla="*/ 2835 h 3703"/>
              <a:gd name="T4" fmla="*/ 131 w 2911"/>
              <a:gd name="T5" fmla="*/ 3201 h 3703"/>
              <a:gd name="T6" fmla="*/ 0 w 2911"/>
              <a:gd name="T7" fmla="*/ 3633 h 3703"/>
              <a:gd name="T8" fmla="*/ 50 w 2911"/>
              <a:gd name="T9" fmla="*/ 3703 h 3703"/>
              <a:gd name="T10" fmla="*/ 422 w 2911"/>
              <a:gd name="T11" fmla="*/ 3352 h 3703"/>
              <a:gd name="T12" fmla="*/ 763 w 2911"/>
              <a:gd name="T13" fmla="*/ 3220 h 3703"/>
              <a:gd name="T14" fmla="*/ 2911 w 2911"/>
              <a:gd name="T15" fmla="*/ 428 h 3703"/>
              <a:gd name="T16" fmla="*/ 2589 w 2911"/>
              <a:gd name="T17" fmla="*/ 96 h 3703"/>
              <a:gd name="T18" fmla="*/ 2293 w 2911"/>
              <a:gd name="T19" fmla="*/ 0 h 3703"/>
              <a:gd name="T20" fmla="*/ 2293 w 2911"/>
              <a:gd name="T21" fmla="*/ 0 h 3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05" name="Freeform 9" descr="crayon"/>
          <p:cNvSpPr>
            <a:spLocks/>
          </p:cNvSpPr>
          <p:nvPr/>
        </p:nvSpPr>
        <p:spPr bwMode="auto">
          <a:xfrm rot="-3172564">
            <a:off x="7831152" y="192089"/>
            <a:ext cx="1025525" cy="1571625"/>
          </a:xfrm>
          <a:custGeom>
            <a:avLst/>
            <a:gdLst>
              <a:gd name="T0" fmla="*/ 0 w 2561"/>
              <a:gd name="T1" fmla="*/ 2485 h 2777"/>
              <a:gd name="T2" fmla="*/ 432 w 2561"/>
              <a:gd name="T3" fmla="*/ 2553 h 2777"/>
              <a:gd name="T4" fmla="*/ 736 w 2561"/>
              <a:gd name="T5" fmla="*/ 2777 h 2777"/>
              <a:gd name="T6" fmla="*/ 2561 w 2561"/>
              <a:gd name="T7" fmla="*/ 399 h 2777"/>
              <a:gd name="T8" fmla="*/ 2118 w 2561"/>
              <a:gd name="T9" fmla="*/ 82 h 2777"/>
              <a:gd name="T10" fmla="*/ 1898 w 2561"/>
              <a:gd name="T11" fmla="*/ 0 h 2777"/>
              <a:gd name="T12" fmla="*/ 0 w 2561"/>
              <a:gd name="T13" fmla="*/ 2485 h 2777"/>
              <a:gd name="T14" fmla="*/ 0 w 2561"/>
              <a:gd name="T15" fmla="*/ 2485 h 27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nvGrpSpPr>
          <p:cNvPr id="4106" name="Group 10" descr="crayons"/>
          <p:cNvGrpSpPr>
            <a:grpSpLocks/>
          </p:cNvGrpSpPr>
          <p:nvPr/>
        </p:nvGrpSpPr>
        <p:grpSpPr bwMode="auto">
          <a:xfrm>
            <a:off x="7938" y="5867428"/>
            <a:ext cx="1287462" cy="919163"/>
            <a:chOff x="5" y="3490"/>
            <a:chExt cx="1124" cy="785"/>
          </a:xfrm>
        </p:grpSpPr>
        <p:sp>
          <p:nvSpPr>
            <p:cNvPr id="4107" name="Freeform 11"/>
            <p:cNvSpPr>
              <a:spLocks/>
            </p:cNvSpPr>
            <p:nvPr userDrawn="1"/>
          </p:nvSpPr>
          <p:spPr bwMode="auto">
            <a:xfrm>
              <a:off x="24" y="3505"/>
              <a:ext cx="1089" cy="649"/>
            </a:xfrm>
            <a:custGeom>
              <a:avLst/>
              <a:gdLst>
                <a:gd name="T0" fmla="*/ 1587 w 2177"/>
                <a:gd name="T1" fmla="*/ 1260 h 1298"/>
                <a:gd name="T2" fmla="*/ 1420 w 2177"/>
                <a:gd name="T3" fmla="*/ 1106 h 1298"/>
                <a:gd name="T4" fmla="*/ 1331 w 2177"/>
                <a:gd name="T5" fmla="*/ 477 h 1298"/>
                <a:gd name="T6" fmla="*/ 2139 w 2177"/>
                <a:gd name="T7" fmla="*/ 330 h 1298"/>
                <a:gd name="T8" fmla="*/ 2177 w 2177"/>
                <a:gd name="T9" fmla="*/ 203 h 1298"/>
                <a:gd name="T10" fmla="*/ 2099 w 2177"/>
                <a:gd name="T11" fmla="*/ 100 h 1298"/>
                <a:gd name="T12" fmla="*/ 1276 w 2177"/>
                <a:gd name="T13" fmla="*/ 211 h 1298"/>
                <a:gd name="T14" fmla="*/ 1219 w 2177"/>
                <a:gd name="T15" fmla="*/ 32 h 1298"/>
                <a:gd name="T16" fmla="*/ 1085 w 2177"/>
                <a:gd name="T17" fmla="*/ 0 h 1298"/>
                <a:gd name="T18" fmla="*/ 958 w 2177"/>
                <a:gd name="T19" fmla="*/ 28 h 1298"/>
                <a:gd name="T20" fmla="*/ 888 w 2177"/>
                <a:gd name="T21" fmla="*/ 106 h 1298"/>
                <a:gd name="T22" fmla="*/ 937 w 2177"/>
                <a:gd name="T23" fmla="*/ 285 h 1298"/>
                <a:gd name="T24" fmla="*/ 660 w 2177"/>
                <a:gd name="T25" fmla="*/ 441 h 1298"/>
                <a:gd name="T26" fmla="*/ 983 w 2177"/>
                <a:gd name="T27" fmla="*/ 473 h 1298"/>
                <a:gd name="T28" fmla="*/ 1112 w 2177"/>
                <a:gd name="T29" fmla="*/ 889 h 1298"/>
                <a:gd name="T30" fmla="*/ 141 w 2177"/>
                <a:gd name="T31" fmla="*/ 469 h 1298"/>
                <a:gd name="T32" fmla="*/ 46 w 2177"/>
                <a:gd name="T33" fmla="*/ 509 h 1298"/>
                <a:gd name="T34" fmla="*/ 0 w 2177"/>
                <a:gd name="T35" fmla="*/ 636 h 1298"/>
                <a:gd name="T36" fmla="*/ 55 w 2177"/>
                <a:gd name="T37" fmla="*/ 779 h 1298"/>
                <a:gd name="T38" fmla="*/ 1139 w 2177"/>
                <a:gd name="T39" fmla="*/ 1288 h 1298"/>
                <a:gd name="T40" fmla="*/ 1378 w 2177"/>
                <a:gd name="T41" fmla="*/ 1256 h 1298"/>
                <a:gd name="T42" fmla="*/ 1570 w 2177"/>
                <a:gd name="T43" fmla="*/ 1298 h 1298"/>
                <a:gd name="T44" fmla="*/ 1587 w 2177"/>
                <a:gd name="T45" fmla="*/ 1260 h 1298"/>
                <a:gd name="T46" fmla="*/ 1587 w 2177"/>
                <a:gd name="T47" fmla="*/ 1260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08" name="Freeform 12"/>
            <p:cNvSpPr>
              <a:spLocks/>
            </p:cNvSpPr>
            <p:nvPr userDrawn="1"/>
          </p:nvSpPr>
          <p:spPr bwMode="auto">
            <a:xfrm>
              <a:off x="1022" y="3582"/>
              <a:ext cx="71" cy="129"/>
            </a:xfrm>
            <a:custGeom>
              <a:avLst/>
              <a:gdLst>
                <a:gd name="T0" fmla="*/ 0 w 143"/>
                <a:gd name="T1" fmla="*/ 7 h 258"/>
                <a:gd name="T2" fmla="*/ 120 w 143"/>
                <a:gd name="T3" fmla="*/ 0 h 258"/>
                <a:gd name="T4" fmla="*/ 143 w 143"/>
                <a:gd name="T5" fmla="*/ 233 h 258"/>
                <a:gd name="T6" fmla="*/ 8 w 143"/>
                <a:gd name="T7" fmla="*/ 258 h 258"/>
                <a:gd name="T8" fmla="*/ 0 w 143"/>
                <a:gd name="T9" fmla="*/ 7 h 258"/>
                <a:gd name="T10" fmla="*/ 0 w 143"/>
                <a:gd name="T11" fmla="*/ 7 h 258"/>
              </a:gdLst>
              <a:ahLst/>
              <a:cxnLst>
                <a:cxn ang="0">
                  <a:pos x="T0" y="T1"/>
                </a:cxn>
                <a:cxn ang="0">
                  <a:pos x="T2" y="T3"/>
                </a:cxn>
                <a:cxn ang="0">
                  <a:pos x="T4" y="T5"/>
                </a:cxn>
                <a:cxn ang="0">
                  <a:pos x="T6" y="T7"/>
                </a:cxn>
                <a:cxn ang="0">
                  <a:pos x="T8" y="T9"/>
                </a:cxn>
                <a:cxn ang="0">
                  <a:pos x="T10" y="T11"/>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09" name="Freeform 13"/>
            <p:cNvSpPr>
              <a:spLocks/>
            </p:cNvSpPr>
            <p:nvPr userDrawn="1"/>
          </p:nvSpPr>
          <p:spPr bwMode="auto">
            <a:xfrm>
              <a:off x="20" y="3774"/>
              <a:ext cx="792" cy="410"/>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10" name="Freeform 14"/>
            <p:cNvSpPr>
              <a:spLocks/>
            </p:cNvSpPr>
            <p:nvPr userDrawn="1"/>
          </p:nvSpPr>
          <p:spPr bwMode="auto">
            <a:xfrm>
              <a:off x="129" y="3808"/>
              <a:ext cx="525" cy="374"/>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11" name="Freeform 15"/>
            <p:cNvSpPr>
              <a:spLocks/>
            </p:cNvSpPr>
            <p:nvPr userDrawn="1"/>
          </p:nvSpPr>
          <p:spPr bwMode="auto">
            <a:xfrm>
              <a:off x="485" y="3532"/>
              <a:ext cx="135" cy="121"/>
            </a:xfrm>
            <a:custGeom>
              <a:avLst/>
              <a:gdLst>
                <a:gd name="T0" fmla="*/ 0 w 272"/>
                <a:gd name="T1" fmla="*/ 28 h 241"/>
                <a:gd name="T2" fmla="*/ 160 w 272"/>
                <a:gd name="T3" fmla="*/ 0 h 241"/>
                <a:gd name="T4" fmla="*/ 251 w 272"/>
                <a:gd name="T5" fmla="*/ 36 h 241"/>
                <a:gd name="T6" fmla="*/ 272 w 272"/>
                <a:gd name="T7" fmla="*/ 139 h 241"/>
                <a:gd name="T8" fmla="*/ 164 w 272"/>
                <a:gd name="T9" fmla="*/ 146 h 241"/>
                <a:gd name="T10" fmla="*/ 32 w 272"/>
                <a:gd name="T11" fmla="*/ 241 h 241"/>
                <a:gd name="T12" fmla="*/ 0 w 272"/>
                <a:gd name="T13" fmla="*/ 28 h 241"/>
                <a:gd name="T14" fmla="*/ 0 w 272"/>
                <a:gd name="T15" fmla="*/ 28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12" name="Freeform 16"/>
            <p:cNvSpPr>
              <a:spLocks/>
            </p:cNvSpPr>
            <p:nvPr userDrawn="1"/>
          </p:nvSpPr>
          <p:spPr bwMode="auto">
            <a:xfrm>
              <a:off x="641" y="4163"/>
              <a:ext cx="76" cy="112"/>
            </a:xfrm>
            <a:custGeom>
              <a:avLst/>
              <a:gdLst>
                <a:gd name="T0" fmla="*/ 152 w 152"/>
                <a:gd name="T1" fmla="*/ 4 h 224"/>
                <a:gd name="T2" fmla="*/ 152 w 152"/>
                <a:gd name="T3" fmla="*/ 224 h 224"/>
                <a:gd name="T4" fmla="*/ 0 w 152"/>
                <a:gd name="T5" fmla="*/ 8 h 224"/>
                <a:gd name="T6" fmla="*/ 72 w 152"/>
                <a:gd name="T7" fmla="*/ 0 h 224"/>
                <a:gd name="T8" fmla="*/ 152 w 152"/>
                <a:gd name="T9" fmla="*/ 4 h 224"/>
                <a:gd name="T10" fmla="*/ 152 w 152"/>
                <a:gd name="T11" fmla="*/ 4 h 224"/>
              </a:gdLst>
              <a:ahLst/>
              <a:cxnLst>
                <a:cxn ang="0">
                  <a:pos x="T0" y="T1"/>
                </a:cxn>
                <a:cxn ang="0">
                  <a:pos x="T2" y="T3"/>
                </a:cxn>
                <a:cxn ang="0">
                  <a:pos x="T4" y="T5"/>
                </a:cxn>
                <a:cxn ang="0">
                  <a:pos x="T6" y="T7"/>
                </a:cxn>
                <a:cxn ang="0">
                  <a:pos x="T8" y="T9"/>
                </a:cxn>
                <a:cxn ang="0">
                  <a:pos x="T10" y="T11"/>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13" name="Freeform 17"/>
            <p:cNvSpPr>
              <a:spLocks/>
            </p:cNvSpPr>
            <p:nvPr userDrawn="1"/>
          </p:nvSpPr>
          <p:spPr bwMode="auto">
            <a:xfrm>
              <a:off x="504" y="3607"/>
              <a:ext cx="193" cy="383"/>
            </a:xfrm>
            <a:custGeom>
              <a:avLst/>
              <a:gdLst>
                <a:gd name="T0" fmla="*/ 0 w 386"/>
                <a:gd name="T1" fmla="*/ 80 h 764"/>
                <a:gd name="T2" fmla="*/ 87 w 386"/>
                <a:gd name="T3" fmla="*/ 0 h 764"/>
                <a:gd name="T4" fmla="*/ 232 w 386"/>
                <a:gd name="T5" fmla="*/ 6 h 764"/>
                <a:gd name="T6" fmla="*/ 386 w 386"/>
                <a:gd name="T7" fmla="*/ 764 h 764"/>
                <a:gd name="T8" fmla="*/ 279 w 386"/>
                <a:gd name="T9" fmla="*/ 720 h 764"/>
                <a:gd name="T10" fmla="*/ 152 w 386"/>
                <a:gd name="T11" fmla="*/ 677 h 764"/>
                <a:gd name="T12" fmla="*/ 0 w 386"/>
                <a:gd name="T13" fmla="*/ 80 h 764"/>
                <a:gd name="T14" fmla="*/ 0 w 386"/>
                <a:gd name="T15" fmla="*/ 80 h 7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14" name="Freeform 18"/>
            <p:cNvSpPr>
              <a:spLocks/>
            </p:cNvSpPr>
            <p:nvPr userDrawn="1"/>
          </p:nvSpPr>
          <p:spPr bwMode="auto">
            <a:xfrm>
              <a:off x="668" y="3590"/>
              <a:ext cx="364" cy="174"/>
            </a:xfrm>
            <a:custGeom>
              <a:avLst/>
              <a:gdLst>
                <a:gd name="T0" fmla="*/ 692 w 728"/>
                <a:gd name="T1" fmla="*/ 0 h 348"/>
                <a:gd name="T2" fmla="*/ 0 w 728"/>
                <a:gd name="T3" fmla="*/ 106 h 348"/>
                <a:gd name="T4" fmla="*/ 28 w 728"/>
                <a:gd name="T5" fmla="*/ 348 h 348"/>
                <a:gd name="T6" fmla="*/ 715 w 728"/>
                <a:gd name="T7" fmla="*/ 237 h 348"/>
                <a:gd name="T8" fmla="*/ 728 w 728"/>
                <a:gd name="T9" fmla="*/ 43 h 348"/>
                <a:gd name="T10" fmla="*/ 692 w 728"/>
                <a:gd name="T11" fmla="*/ 0 h 348"/>
                <a:gd name="T12" fmla="*/ 692 w 728"/>
                <a:gd name="T13" fmla="*/ 0 h 348"/>
              </a:gdLst>
              <a:ahLst/>
              <a:cxnLst>
                <a:cxn ang="0">
                  <a:pos x="T0" y="T1"/>
                </a:cxn>
                <a:cxn ang="0">
                  <a:pos x="T2" y="T3"/>
                </a:cxn>
                <a:cxn ang="0">
                  <a:pos x="T4" y="T5"/>
                </a:cxn>
                <a:cxn ang="0">
                  <a:pos x="T6" y="T7"/>
                </a:cxn>
                <a:cxn ang="0">
                  <a:pos x="T8" y="T9"/>
                </a:cxn>
                <a:cxn ang="0">
                  <a:pos x="T10" y="T11"/>
                </a:cxn>
                <a:cxn ang="0">
                  <a:pos x="T12" y="T13"/>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15" name="Freeform 19"/>
            <p:cNvSpPr>
              <a:spLocks/>
            </p:cNvSpPr>
            <p:nvPr userDrawn="1"/>
          </p:nvSpPr>
          <p:spPr bwMode="auto">
            <a:xfrm>
              <a:off x="347" y="3693"/>
              <a:ext cx="156" cy="67"/>
            </a:xfrm>
            <a:custGeom>
              <a:avLst/>
              <a:gdLst>
                <a:gd name="T0" fmla="*/ 272 w 312"/>
                <a:gd name="T1" fmla="*/ 0 h 135"/>
                <a:gd name="T2" fmla="*/ 0 w 312"/>
                <a:gd name="T3" fmla="*/ 78 h 135"/>
                <a:gd name="T4" fmla="*/ 312 w 312"/>
                <a:gd name="T5" fmla="*/ 135 h 135"/>
                <a:gd name="T6" fmla="*/ 272 w 312"/>
                <a:gd name="T7" fmla="*/ 0 h 135"/>
                <a:gd name="T8" fmla="*/ 272 w 312"/>
                <a:gd name="T9" fmla="*/ 0 h 135"/>
              </a:gdLst>
              <a:ahLst/>
              <a:cxnLst>
                <a:cxn ang="0">
                  <a:pos x="T0" y="T1"/>
                </a:cxn>
                <a:cxn ang="0">
                  <a:pos x="T2" y="T3"/>
                </a:cxn>
                <a:cxn ang="0">
                  <a:pos x="T4" y="T5"/>
                </a:cxn>
                <a:cxn ang="0">
                  <a:pos x="T6" y="T7"/>
                </a:cxn>
                <a:cxn ang="0">
                  <a:pos x="T8" y="T9"/>
                </a:cxn>
              </a:cxnLst>
              <a:rect l="0" t="0" r="r" b="b"/>
              <a:pathLst>
                <a:path w="312" h="135">
                  <a:moveTo>
                    <a:pt x="272" y="0"/>
                  </a:moveTo>
                  <a:lnTo>
                    <a:pt x="0" y="78"/>
                  </a:lnTo>
                  <a:lnTo>
                    <a:pt x="312" y="135"/>
                  </a:lnTo>
                  <a:lnTo>
                    <a:pt x="272" y="0"/>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nvGrpSpPr>
            <p:cNvPr id="4116" name="Group 20"/>
            <p:cNvGrpSpPr>
              <a:grpSpLocks/>
            </p:cNvGrpSpPr>
            <p:nvPr userDrawn="1"/>
          </p:nvGrpSpPr>
          <p:grpSpPr bwMode="auto">
            <a:xfrm>
              <a:off x="5" y="3490"/>
              <a:ext cx="1124" cy="780"/>
              <a:chOff x="5" y="3490"/>
              <a:chExt cx="1124" cy="780"/>
            </a:xfrm>
          </p:grpSpPr>
          <p:grpSp>
            <p:nvGrpSpPr>
              <p:cNvPr id="4117" name="Group 21"/>
              <p:cNvGrpSpPr>
                <a:grpSpLocks/>
              </p:cNvGrpSpPr>
              <p:nvPr userDrawn="1"/>
            </p:nvGrpSpPr>
            <p:grpSpPr bwMode="auto">
              <a:xfrm>
                <a:off x="499" y="3562"/>
                <a:ext cx="548" cy="708"/>
                <a:chOff x="499" y="3562"/>
                <a:chExt cx="548" cy="708"/>
              </a:xfrm>
            </p:grpSpPr>
            <p:sp>
              <p:nvSpPr>
                <p:cNvPr id="4118" name="Freeform 22"/>
                <p:cNvSpPr>
                  <a:spLocks/>
                </p:cNvSpPr>
                <p:nvPr userDrawn="1"/>
              </p:nvSpPr>
              <p:spPr bwMode="auto">
                <a:xfrm>
                  <a:off x="499" y="3587"/>
                  <a:ext cx="157" cy="87"/>
                </a:xfrm>
                <a:custGeom>
                  <a:avLst/>
                  <a:gdLst>
                    <a:gd name="T0" fmla="*/ 0 w 313"/>
                    <a:gd name="T1" fmla="*/ 107 h 175"/>
                    <a:gd name="T2" fmla="*/ 114 w 313"/>
                    <a:gd name="T3" fmla="*/ 10 h 175"/>
                    <a:gd name="T4" fmla="*/ 213 w 313"/>
                    <a:gd name="T5" fmla="*/ 0 h 175"/>
                    <a:gd name="T6" fmla="*/ 292 w 313"/>
                    <a:gd name="T7" fmla="*/ 27 h 175"/>
                    <a:gd name="T8" fmla="*/ 313 w 313"/>
                    <a:gd name="T9" fmla="*/ 91 h 175"/>
                    <a:gd name="T10" fmla="*/ 167 w 313"/>
                    <a:gd name="T11" fmla="*/ 67 h 175"/>
                    <a:gd name="T12" fmla="*/ 74 w 313"/>
                    <a:gd name="T13" fmla="*/ 101 h 175"/>
                    <a:gd name="T14" fmla="*/ 13 w 313"/>
                    <a:gd name="T15" fmla="*/ 175 h 175"/>
                    <a:gd name="T16" fmla="*/ 0 w 313"/>
                    <a:gd name="T17" fmla="*/ 107 h 175"/>
                    <a:gd name="T18" fmla="*/ 0 w 313"/>
                    <a:gd name="T19" fmla="*/ 10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19" name="Freeform 23"/>
                <p:cNvSpPr>
                  <a:spLocks/>
                </p:cNvSpPr>
                <p:nvPr userDrawn="1"/>
              </p:nvSpPr>
              <p:spPr bwMode="auto">
                <a:xfrm>
                  <a:off x="636" y="4137"/>
                  <a:ext cx="115" cy="133"/>
                </a:xfrm>
                <a:custGeom>
                  <a:avLst/>
                  <a:gdLst>
                    <a:gd name="T0" fmla="*/ 0 w 230"/>
                    <a:gd name="T1" fmla="*/ 40 h 266"/>
                    <a:gd name="T2" fmla="*/ 160 w 230"/>
                    <a:gd name="T3" fmla="*/ 266 h 266"/>
                    <a:gd name="T4" fmla="*/ 230 w 230"/>
                    <a:gd name="T5" fmla="*/ 251 h 266"/>
                    <a:gd name="T6" fmla="*/ 223 w 230"/>
                    <a:gd name="T7" fmla="*/ 17 h 266"/>
                    <a:gd name="T8" fmla="*/ 166 w 230"/>
                    <a:gd name="T9" fmla="*/ 0 h 266"/>
                    <a:gd name="T10" fmla="*/ 179 w 230"/>
                    <a:gd name="T11" fmla="*/ 197 h 266"/>
                    <a:gd name="T12" fmla="*/ 71 w 230"/>
                    <a:gd name="T13" fmla="*/ 4 h 266"/>
                    <a:gd name="T14" fmla="*/ 0 w 230"/>
                    <a:gd name="T15" fmla="*/ 40 h 266"/>
                    <a:gd name="T16" fmla="*/ 0 w 230"/>
                    <a:gd name="T17" fmla="*/ 4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20" name="Freeform 24"/>
                <p:cNvSpPr>
                  <a:spLocks/>
                </p:cNvSpPr>
                <p:nvPr userDrawn="1"/>
              </p:nvSpPr>
              <p:spPr bwMode="auto">
                <a:xfrm>
                  <a:off x="1004" y="3562"/>
                  <a:ext cx="43" cy="117"/>
                </a:xfrm>
                <a:custGeom>
                  <a:avLst/>
                  <a:gdLst>
                    <a:gd name="T0" fmla="*/ 0 w 87"/>
                    <a:gd name="T1" fmla="*/ 19 h 234"/>
                    <a:gd name="T2" fmla="*/ 36 w 87"/>
                    <a:gd name="T3" fmla="*/ 93 h 234"/>
                    <a:gd name="T4" fmla="*/ 44 w 87"/>
                    <a:gd name="T5" fmla="*/ 154 h 234"/>
                    <a:gd name="T6" fmla="*/ 27 w 87"/>
                    <a:gd name="T7" fmla="*/ 234 h 234"/>
                    <a:gd name="T8" fmla="*/ 80 w 87"/>
                    <a:gd name="T9" fmla="*/ 220 h 234"/>
                    <a:gd name="T10" fmla="*/ 87 w 87"/>
                    <a:gd name="T11" fmla="*/ 116 h 234"/>
                    <a:gd name="T12" fmla="*/ 46 w 87"/>
                    <a:gd name="T13" fmla="*/ 0 h 234"/>
                    <a:gd name="T14" fmla="*/ 0 w 87"/>
                    <a:gd name="T15" fmla="*/ 19 h 234"/>
                    <a:gd name="T16" fmla="*/ 0 w 87"/>
                    <a:gd name="T17" fmla="*/ 1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sp>
            <p:nvSpPr>
              <p:cNvPr id="4121" name="Freeform 25"/>
              <p:cNvSpPr>
                <a:spLocks/>
              </p:cNvSpPr>
              <p:nvPr userDrawn="1"/>
            </p:nvSpPr>
            <p:spPr bwMode="auto">
              <a:xfrm>
                <a:off x="76" y="3732"/>
                <a:ext cx="595" cy="250"/>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22" name="Freeform 26"/>
              <p:cNvSpPr>
                <a:spLocks/>
              </p:cNvSpPr>
              <p:nvPr userDrawn="1"/>
            </p:nvSpPr>
            <p:spPr bwMode="auto">
              <a:xfrm>
                <a:off x="260" y="3886"/>
                <a:ext cx="244" cy="148"/>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23" name="Freeform 27"/>
              <p:cNvSpPr>
                <a:spLocks/>
              </p:cNvSpPr>
              <p:nvPr userDrawn="1"/>
            </p:nvSpPr>
            <p:spPr bwMode="auto">
              <a:xfrm>
                <a:off x="565" y="3680"/>
                <a:ext cx="107" cy="238"/>
              </a:xfrm>
              <a:custGeom>
                <a:avLst/>
                <a:gdLst>
                  <a:gd name="T0" fmla="*/ 24 w 213"/>
                  <a:gd name="T1" fmla="*/ 0 h 478"/>
                  <a:gd name="T2" fmla="*/ 91 w 213"/>
                  <a:gd name="T3" fmla="*/ 25 h 478"/>
                  <a:gd name="T4" fmla="*/ 80 w 213"/>
                  <a:gd name="T5" fmla="*/ 192 h 478"/>
                  <a:gd name="T6" fmla="*/ 106 w 213"/>
                  <a:gd name="T7" fmla="*/ 327 h 478"/>
                  <a:gd name="T8" fmla="*/ 213 w 213"/>
                  <a:gd name="T9" fmla="*/ 451 h 478"/>
                  <a:gd name="T10" fmla="*/ 97 w 213"/>
                  <a:gd name="T11" fmla="*/ 478 h 478"/>
                  <a:gd name="T12" fmla="*/ 30 w 213"/>
                  <a:gd name="T13" fmla="*/ 344 h 478"/>
                  <a:gd name="T14" fmla="*/ 0 w 213"/>
                  <a:gd name="T15" fmla="*/ 57 h 478"/>
                  <a:gd name="T16" fmla="*/ 24 w 213"/>
                  <a:gd name="T17" fmla="*/ 0 h 478"/>
                  <a:gd name="T18" fmla="*/ 24 w 213"/>
                  <a:gd name="T19"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nvGrpSpPr>
              <p:cNvPr id="4124" name="Group 28"/>
              <p:cNvGrpSpPr>
                <a:grpSpLocks/>
              </p:cNvGrpSpPr>
              <p:nvPr userDrawn="1"/>
            </p:nvGrpSpPr>
            <p:grpSpPr bwMode="auto">
              <a:xfrm>
                <a:off x="5" y="3490"/>
                <a:ext cx="1124" cy="678"/>
                <a:chOff x="5" y="3490"/>
                <a:chExt cx="1124" cy="678"/>
              </a:xfrm>
            </p:grpSpPr>
            <p:sp>
              <p:nvSpPr>
                <p:cNvPr id="4125" name="Freeform 29"/>
                <p:cNvSpPr>
                  <a:spLocks/>
                </p:cNvSpPr>
                <p:nvPr userDrawn="1"/>
              </p:nvSpPr>
              <p:spPr bwMode="auto">
                <a:xfrm>
                  <a:off x="669" y="4048"/>
                  <a:ext cx="75" cy="87"/>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26" name="Freeform 30"/>
                <p:cNvSpPr>
                  <a:spLocks/>
                </p:cNvSpPr>
                <p:nvPr userDrawn="1"/>
              </p:nvSpPr>
              <p:spPr bwMode="auto">
                <a:xfrm>
                  <a:off x="5" y="3728"/>
                  <a:ext cx="842" cy="440"/>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27" name="Freeform 31"/>
                <p:cNvSpPr>
                  <a:spLocks/>
                </p:cNvSpPr>
                <p:nvPr userDrawn="1"/>
              </p:nvSpPr>
              <p:spPr bwMode="auto">
                <a:xfrm>
                  <a:off x="106" y="3770"/>
                  <a:ext cx="80" cy="167"/>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28" name="Freeform 32"/>
                <p:cNvSpPr>
                  <a:spLocks/>
                </p:cNvSpPr>
                <p:nvPr userDrawn="1"/>
              </p:nvSpPr>
              <p:spPr bwMode="auto">
                <a:xfrm>
                  <a:off x="449" y="3490"/>
                  <a:ext cx="322" cy="594"/>
                </a:xfrm>
                <a:custGeom>
                  <a:avLst/>
                  <a:gdLst>
                    <a:gd name="T0" fmla="*/ 218 w 642"/>
                    <a:gd name="T1" fmla="*/ 896 h 1188"/>
                    <a:gd name="T2" fmla="*/ 0 w 642"/>
                    <a:gd name="T3" fmla="*/ 124 h 1188"/>
                    <a:gd name="T4" fmla="*/ 81 w 642"/>
                    <a:gd name="T5" fmla="*/ 38 h 1188"/>
                    <a:gd name="T6" fmla="*/ 258 w 642"/>
                    <a:gd name="T7" fmla="*/ 0 h 1188"/>
                    <a:gd name="T8" fmla="*/ 399 w 642"/>
                    <a:gd name="T9" fmla="*/ 57 h 1188"/>
                    <a:gd name="T10" fmla="*/ 642 w 642"/>
                    <a:gd name="T11" fmla="*/ 1188 h 1188"/>
                    <a:gd name="T12" fmla="*/ 555 w 642"/>
                    <a:gd name="T13" fmla="*/ 1091 h 1188"/>
                    <a:gd name="T14" fmla="*/ 355 w 642"/>
                    <a:gd name="T15" fmla="*/ 97 h 1188"/>
                    <a:gd name="T16" fmla="*/ 226 w 642"/>
                    <a:gd name="T17" fmla="*/ 61 h 1188"/>
                    <a:gd name="T18" fmla="*/ 119 w 642"/>
                    <a:gd name="T19" fmla="*/ 74 h 1188"/>
                    <a:gd name="T20" fmla="*/ 76 w 642"/>
                    <a:gd name="T21" fmla="*/ 141 h 1188"/>
                    <a:gd name="T22" fmla="*/ 306 w 642"/>
                    <a:gd name="T23" fmla="*/ 924 h 1188"/>
                    <a:gd name="T24" fmla="*/ 218 w 642"/>
                    <a:gd name="T25" fmla="*/ 896 h 1188"/>
                    <a:gd name="T26" fmla="*/ 218 w 642"/>
                    <a:gd name="T27" fmla="*/ 89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29" name="Freeform 33"/>
                <p:cNvSpPr>
                  <a:spLocks/>
                </p:cNvSpPr>
                <p:nvPr userDrawn="1"/>
              </p:nvSpPr>
              <p:spPr bwMode="auto">
                <a:xfrm>
                  <a:off x="578" y="3650"/>
                  <a:ext cx="96" cy="252"/>
                </a:xfrm>
                <a:custGeom>
                  <a:avLst/>
                  <a:gdLst>
                    <a:gd name="T0" fmla="*/ 0 w 192"/>
                    <a:gd name="T1" fmla="*/ 27 h 504"/>
                    <a:gd name="T2" fmla="*/ 76 w 192"/>
                    <a:gd name="T3" fmla="*/ 194 h 504"/>
                    <a:gd name="T4" fmla="*/ 113 w 192"/>
                    <a:gd name="T5" fmla="*/ 318 h 504"/>
                    <a:gd name="T6" fmla="*/ 116 w 192"/>
                    <a:gd name="T7" fmla="*/ 504 h 504"/>
                    <a:gd name="T8" fmla="*/ 192 w 192"/>
                    <a:gd name="T9" fmla="*/ 504 h 504"/>
                    <a:gd name="T10" fmla="*/ 187 w 192"/>
                    <a:gd name="T11" fmla="*/ 360 h 504"/>
                    <a:gd name="T12" fmla="*/ 162 w 192"/>
                    <a:gd name="T13" fmla="*/ 208 h 504"/>
                    <a:gd name="T14" fmla="*/ 99 w 192"/>
                    <a:gd name="T15" fmla="*/ 59 h 504"/>
                    <a:gd name="T16" fmla="*/ 63 w 192"/>
                    <a:gd name="T17" fmla="*/ 0 h 504"/>
                    <a:gd name="T18" fmla="*/ 0 w 192"/>
                    <a:gd name="T19" fmla="*/ 27 h 504"/>
                    <a:gd name="T20" fmla="*/ 0 w 192"/>
                    <a:gd name="T21" fmla="*/ 27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30" name="Freeform 34"/>
                <p:cNvSpPr>
                  <a:spLocks/>
                </p:cNvSpPr>
                <p:nvPr userDrawn="1"/>
              </p:nvSpPr>
              <p:spPr bwMode="auto">
                <a:xfrm>
                  <a:off x="328" y="3630"/>
                  <a:ext cx="195" cy="135"/>
                </a:xfrm>
                <a:custGeom>
                  <a:avLst/>
                  <a:gdLst>
                    <a:gd name="T0" fmla="*/ 297 w 390"/>
                    <a:gd name="T1" fmla="*/ 0 h 269"/>
                    <a:gd name="T2" fmla="*/ 257 w 390"/>
                    <a:gd name="T3" fmla="*/ 17 h 269"/>
                    <a:gd name="T4" fmla="*/ 253 w 390"/>
                    <a:gd name="T5" fmla="*/ 66 h 269"/>
                    <a:gd name="T6" fmla="*/ 0 w 390"/>
                    <a:gd name="T7" fmla="*/ 169 h 269"/>
                    <a:gd name="T8" fmla="*/ 0 w 390"/>
                    <a:gd name="T9" fmla="*/ 222 h 269"/>
                    <a:gd name="T10" fmla="*/ 284 w 390"/>
                    <a:gd name="T11" fmla="*/ 226 h 269"/>
                    <a:gd name="T12" fmla="*/ 320 w 390"/>
                    <a:gd name="T13" fmla="*/ 269 h 269"/>
                    <a:gd name="T14" fmla="*/ 390 w 390"/>
                    <a:gd name="T15" fmla="*/ 266 h 269"/>
                    <a:gd name="T16" fmla="*/ 383 w 390"/>
                    <a:gd name="T17" fmla="*/ 190 h 269"/>
                    <a:gd name="T18" fmla="*/ 116 w 390"/>
                    <a:gd name="T19" fmla="*/ 176 h 269"/>
                    <a:gd name="T20" fmla="*/ 333 w 390"/>
                    <a:gd name="T21" fmla="*/ 89 h 269"/>
                    <a:gd name="T22" fmla="*/ 297 w 390"/>
                    <a:gd name="T23" fmla="*/ 0 h 269"/>
                    <a:gd name="T24" fmla="*/ 297 w 390"/>
                    <a:gd name="T25"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31" name="Freeform 35"/>
                <p:cNvSpPr>
                  <a:spLocks/>
                </p:cNvSpPr>
                <p:nvPr userDrawn="1"/>
              </p:nvSpPr>
              <p:spPr bwMode="auto">
                <a:xfrm>
                  <a:off x="658" y="3538"/>
                  <a:ext cx="471" cy="212"/>
                </a:xfrm>
                <a:custGeom>
                  <a:avLst/>
                  <a:gdLst>
                    <a:gd name="T0" fmla="*/ 0 w 941"/>
                    <a:gd name="T1" fmla="*/ 131 h 424"/>
                    <a:gd name="T2" fmla="*/ 863 w 941"/>
                    <a:gd name="T3" fmla="*/ 0 h 424"/>
                    <a:gd name="T4" fmla="*/ 926 w 941"/>
                    <a:gd name="T5" fmla="*/ 78 h 424"/>
                    <a:gd name="T6" fmla="*/ 941 w 941"/>
                    <a:gd name="T7" fmla="*/ 181 h 424"/>
                    <a:gd name="T8" fmla="*/ 903 w 941"/>
                    <a:gd name="T9" fmla="*/ 282 h 424"/>
                    <a:gd name="T10" fmla="*/ 57 w 941"/>
                    <a:gd name="T11" fmla="*/ 424 h 424"/>
                    <a:gd name="T12" fmla="*/ 53 w 941"/>
                    <a:gd name="T13" fmla="*/ 384 h 424"/>
                    <a:gd name="T14" fmla="*/ 863 w 941"/>
                    <a:gd name="T15" fmla="*/ 242 h 424"/>
                    <a:gd name="T16" fmla="*/ 893 w 941"/>
                    <a:gd name="T17" fmla="*/ 145 h 424"/>
                    <a:gd name="T18" fmla="*/ 840 w 941"/>
                    <a:gd name="T19" fmla="*/ 57 h 424"/>
                    <a:gd name="T20" fmla="*/ 0 w 941"/>
                    <a:gd name="T21" fmla="*/ 185 h 424"/>
                    <a:gd name="T22" fmla="*/ 0 w 941"/>
                    <a:gd name="T23" fmla="*/ 131 h 424"/>
                    <a:gd name="T24" fmla="*/ 0 w 941"/>
                    <a:gd name="T25" fmla="*/ 131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32" name="Freeform 36"/>
                <p:cNvSpPr>
                  <a:spLocks/>
                </p:cNvSpPr>
                <p:nvPr userDrawn="1"/>
              </p:nvSpPr>
              <p:spPr bwMode="auto">
                <a:xfrm>
                  <a:off x="717" y="3606"/>
                  <a:ext cx="245" cy="86"/>
                </a:xfrm>
                <a:custGeom>
                  <a:avLst/>
                  <a:gdLst>
                    <a:gd name="T0" fmla="*/ 0 w 488"/>
                    <a:gd name="T1" fmla="*/ 126 h 173"/>
                    <a:gd name="T2" fmla="*/ 66 w 488"/>
                    <a:gd name="T3" fmla="*/ 173 h 173"/>
                    <a:gd name="T4" fmla="*/ 222 w 488"/>
                    <a:gd name="T5" fmla="*/ 166 h 173"/>
                    <a:gd name="T6" fmla="*/ 418 w 488"/>
                    <a:gd name="T7" fmla="*/ 116 h 173"/>
                    <a:gd name="T8" fmla="*/ 488 w 488"/>
                    <a:gd name="T9" fmla="*/ 42 h 173"/>
                    <a:gd name="T10" fmla="*/ 443 w 488"/>
                    <a:gd name="T11" fmla="*/ 2 h 173"/>
                    <a:gd name="T12" fmla="*/ 253 w 488"/>
                    <a:gd name="T13" fmla="*/ 0 h 173"/>
                    <a:gd name="T14" fmla="*/ 110 w 488"/>
                    <a:gd name="T15" fmla="*/ 12 h 173"/>
                    <a:gd name="T16" fmla="*/ 15 w 488"/>
                    <a:gd name="T17" fmla="*/ 76 h 173"/>
                    <a:gd name="T18" fmla="*/ 112 w 488"/>
                    <a:gd name="T19" fmla="*/ 95 h 173"/>
                    <a:gd name="T20" fmla="*/ 275 w 488"/>
                    <a:gd name="T21" fmla="*/ 53 h 173"/>
                    <a:gd name="T22" fmla="*/ 416 w 488"/>
                    <a:gd name="T23" fmla="*/ 53 h 173"/>
                    <a:gd name="T24" fmla="*/ 268 w 488"/>
                    <a:gd name="T25" fmla="*/ 110 h 173"/>
                    <a:gd name="T26" fmla="*/ 142 w 488"/>
                    <a:gd name="T27" fmla="*/ 126 h 173"/>
                    <a:gd name="T28" fmla="*/ 0 w 488"/>
                    <a:gd name="T29" fmla="*/ 126 h 173"/>
                    <a:gd name="T30" fmla="*/ 0 w 488"/>
                    <a:gd name="T31" fmla="*/ 12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grpSp>
      </p:grpSp>
      <p:grpSp>
        <p:nvGrpSpPr>
          <p:cNvPr id="4133" name="Group 37"/>
          <p:cNvGrpSpPr>
            <a:grpSpLocks/>
          </p:cNvGrpSpPr>
          <p:nvPr/>
        </p:nvGrpSpPr>
        <p:grpSpPr bwMode="auto">
          <a:xfrm>
            <a:off x="8680464" y="2116166"/>
            <a:ext cx="385763" cy="4308475"/>
            <a:chOff x="5468" y="1333"/>
            <a:chExt cx="243" cy="2714"/>
          </a:xfrm>
        </p:grpSpPr>
        <p:sp>
          <p:nvSpPr>
            <p:cNvPr id="4134" name="Freeform 38"/>
            <p:cNvSpPr>
              <a:spLocks/>
            </p:cNvSpPr>
            <p:nvPr userDrawn="1"/>
          </p:nvSpPr>
          <p:spPr bwMode="auto">
            <a:xfrm flipH="1">
              <a:off x="5468" y="2620"/>
              <a:ext cx="205" cy="1427"/>
            </a:xfrm>
            <a:custGeom>
              <a:avLst/>
              <a:gdLst>
                <a:gd name="T0" fmla="*/ 692 w 772"/>
                <a:gd name="T1" fmla="*/ 3156 h 3266"/>
                <a:gd name="T2" fmla="*/ 380 w 772"/>
                <a:gd name="T3" fmla="*/ 2945 h 3266"/>
                <a:gd name="T4" fmla="*/ 319 w 772"/>
                <a:gd name="T5" fmla="*/ 2783 h 3266"/>
                <a:gd name="T6" fmla="*/ 371 w 772"/>
                <a:gd name="T7" fmla="*/ 2542 h 3266"/>
                <a:gd name="T8" fmla="*/ 591 w 772"/>
                <a:gd name="T9" fmla="*/ 2251 h 3266"/>
                <a:gd name="T10" fmla="*/ 641 w 772"/>
                <a:gd name="T11" fmla="*/ 2070 h 3266"/>
                <a:gd name="T12" fmla="*/ 591 w 772"/>
                <a:gd name="T13" fmla="*/ 1948 h 3266"/>
                <a:gd name="T14" fmla="*/ 401 w 772"/>
                <a:gd name="T15" fmla="*/ 1859 h 3266"/>
                <a:gd name="T16" fmla="*/ 361 w 772"/>
                <a:gd name="T17" fmla="*/ 1747 h 3266"/>
                <a:gd name="T18" fmla="*/ 430 w 772"/>
                <a:gd name="T19" fmla="*/ 1587 h 3266"/>
                <a:gd name="T20" fmla="*/ 741 w 772"/>
                <a:gd name="T21" fmla="*/ 1156 h 3266"/>
                <a:gd name="T22" fmla="*/ 772 w 772"/>
                <a:gd name="T23" fmla="*/ 945 h 3266"/>
                <a:gd name="T24" fmla="*/ 692 w 772"/>
                <a:gd name="T25" fmla="*/ 713 h 3266"/>
                <a:gd name="T26" fmla="*/ 430 w 772"/>
                <a:gd name="T27" fmla="*/ 603 h 3266"/>
                <a:gd name="T28" fmla="*/ 200 w 772"/>
                <a:gd name="T29" fmla="*/ 422 h 3266"/>
                <a:gd name="T30" fmla="*/ 0 w 772"/>
                <a:gd name="T31" fmla="*/ 0 h 3266"/>
                <a:gd name="T32" fmla="*/ 29 w 772"/>
                <a:gd name="T33" fmla="*/ 382 h 3266"/>
                <a:gd name="T34" fmla="*/ 179 w 772"/>
                <a:gd name="T35" fmla="*/ 612 h 3266"/>
                <a:gd name="T36" fmla="*/ 380 w 772"/>
                <a:gd name="T37" fmla="*/ 753 h 3266"/>
                <a:gd name="T38" fmla="*/ 601 w 772"/>
                <a:gd name="T39" fmla="*/ 833 h 3266"/>
                <a:gd name="T40" fmla="*/ 612 w 772"/>
                <a:gd name="T41" fmla="*/ 1044 h 3266"/>
                <a:gd name="T42" fmla="*/ 500 w 772"/>
                <a:gd name="T43" fmla="*/ 1266 h 3266"/>
                <a:gd name="T44" fmla="*/ 240 w 772"/>
                <a:gd name="T45" fmla="*/ 1658 h 3266"/>
                <a:gd name="T46" fmla="*/ 230 w 772"/>
                <a:gd name="T47" fmla="*/ 1909 h 3266"/>
                <a:gd name="T48" fmla="*/ 471 w 772"/>
                <a:gd name="T49" fmla="*/ 2049 h 3266"/>
                <a:gd name="T50" fmla="*/ 460 w 772"/>
                <a:gd name="T51" fmla="*/ 2180 h 3266"/>
                <a:gd name="T52" fmla="*/ 249 w 772"/>
                <a:gd name="T53" fmla="*/ 2452 h 3266"/>
                <a:gd name="T54" fmla="*/ 160 w 772"/>
                <a:gd name="T55" fmla="*/ 2713 h 3266"/>
                <a:gd name="T56" fmla="*/ 240 w 772"/>
                <a:gd name="T57" fmla="*/ 2994 h 3266"/>
                <a:gd name="T58" fmla="*/ 430 w 772"/>
                <a:gd name="T59" fmla="*/ 3144 h 3266"/>
                <a:gd name="T60" fmla="*/ 671 w 772"/>
                <a:gd name="T61" fmla="*/ 3266 h 3266"/>
                <a:gd name="T62" fmla="*/ 692 w 772"/>
                <a:gd name="T63" fmla="*/ 3156 h 3266"/>
                <a:gd name="T64" fmla="*/ 692 w 772"/>
                <a:gd name="T65" fmla="*/ 3156 h 3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35" name="Freeform 39"/>
            <p:cNvSpPr>
              <a:spLocks/>
            </p:cNvSpPr>
            <p:nvPr userDrawn="1"/>
          </p:nvSpPr>
          <p:spPr bwMode="auto">
            <a:xfrm flipH="1">
              <a:off x="5506" y="1333"/>
              <a:ext cx="205" cy="1633"/>
            </a:xfrm>
            <a:custGeom>
              <a:avLst/>
              <a:gdLst>
                <a:gd name="T0" fmla="*/ 692 w 772"/>
                <a:gd name="T1" fmla="*/ 3156 h 3266"/>
                <a:gd name="T2" fmla="*/ 380 w 772"/>
                <a:gd name="T3" fmla="*/ 2945 h 3266"/>
                <a:gd name="T4" fmla="*/ 319 w 772"/>
                <a:gd name="T5" fmla="*/ 2783 h 3266"/>
                <a:gd name="T6" fmla="*/ 371 w 772"/>
                <a:gd name="T7" fmla="*/ 2542 h 3266"/>
                <a:gd name="T8" fmla="*/ 591 w 772"/>
                <a:gd name="T9" fmla="*/ 2251 h 3266"/>
                <a:gd name="T10" fmla="*/ 641 w 772"/>
                <a:gd name="T11" fmla="*/ 2070 h 3266"/>
                <a:gd name="T12" fmla="*/ 591 w 772"/>
                <a:gd name="T13" fmla="*/ 1948 h 3266"/>
                <a:gd name="T14" fmla="*/ 401 w 772"/>
                <a:gd name="T15" fmla="*/ 1859 h 3266"/>
                <a:gd name="T16" fmla="*/ 361 w 772"/>
                <a:gd name="T17" fmla="*/ 1747 h 3266"/>
                <a:gd name="T18" fmla="*/ 430 w 772"/>
                <a:gd name="T19" fmla="*/ 1587 h 3266"/>
                <a:gd name="T20" fmla="*/ 741 w 772"/>
                <a:gd name="T21" fmla="*/ 1156 h 3266"/>
                <a:gd name="T22" fmla="*/ 772 w 772"/>
                <a:gd name="T23" fmla="*/ 945 h 3266"/>
                <a:gd name="T24" fmla="*/ 692 w 772"/>
                <a:gd name="T25" fmla="*/ 713 h 3266"/>
                <a:gd name="T26" fmla="*/ 430 w 772"/>
                <a:gd name="T27" fmla="*/ 603 h 3266"/>
                <a:gd name="T28" fmla="*/ 200 w 772"/>
                <a:gd name="T29" fmla="*/ 422 h 3266"/>
                <a:gd name="T30" fmla="*/ 0 w 772"/>
                <a:gd name="T31" fmla="*/ 0 h 3266"/>
                <a:gd name="T32" fmla="*/ 29 w 772"/>
                <a:gd name="T33" fmla="*/ 382 h 3266"/>
                <a:gd name="T34" fmla="*/ 179 w 772"/>
                <a:gd name="T35" fmla="*/ 612 h 3266"/>
                <a:gd name="T36" fmla="*/ 380 w 772"/>
                <a:gd name="T37" fmla="*/ 753 h 3266"/>
                <a:gd name="T38" fmla="*/ 601 w 772"/>
                <a:gd name="T39" fmla="*/ 833 h 3266"/>
                <a:gd name="T40" fmla="*/ 612 w 772"/>
                <a:gd name="T41" fmla="*/ 1044 h 3266"/>
                <a:gd name="T42" fmla="*/ 500 w 772"/>
                <a:gd name="T43" fmla="*/ 1266 h 3266"/>
                <a:gd name="T44" fmla="*/ 240 w 772"/>
                <a:gd name="T45" fmla="*/ 1658 h 3266"/>
                <a:gd name="T46" fmla="*/ 230 w 772"/>
                <a:gd name="T47" fmla="*/ 1909 h 3266"/>
                <a:gd name="T48" fmla="*/ 471 w 772"/>
                <a:gd name="T49" fmla="*/ 2049 h 3266"/>
                <a:gd name="T50" fmla="*/ 460 w 772"/>
                <a:gd name="T51" fmla="*/ 2180 h 3266"/>
                <a:gd name="T52" fmla="*/ 249 w 772"/>
                <a:gd name="T53" fmla="*/ 2452 h 3266"/>
                <a:gd name="T54" fmla="*/ 160 w 772"/>
                <a:gd name="T55" fmla="*/ 2713 h 3266"/>
                <a:gd name="T56" fmla="*/ 240 w 772"/>
                <a:gd name="T57" fmla="*/ 2994 h 3266"/>
                <a:gd name="T58" fmla="*/ 430 w 772"/>
                <a:gd name="T59" fmla="*/ 3144 h 3266"/>
                <a:gd name="T60" fmla="*/ 671 w 772"/>
                <a:gd name="T61" fmla="*/ 3266 h 3266"/>
                <a:gd name="T62" fmla="*/ 692 w 772"/>
                <a:gd name="T63" fmla="*/ 3156 h 3266"/>
                <a:gd name="T64" fmla="*/ 692 w 772"/>
                <a:gd name="T65" fmla="*/ 3156 h 3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grpSp>
        <p:nvGrpSpPr>
          <p:cNvPr id="4136" name="Group 40"/>
          <p:cNvGrpSpPr>
            <a:grpSpLocks/>
          </p:cNvGrpSpPr>
          <p:nvPr/>
        </p:nvGrpSpPr>
        <p:grpSpPr bwMode="auto">
          <a:xfrm>
            <a:off x="7318375" y="90488"/>
            <a:ext cx="2133600" cy="1911350"/>
            <a:chOff x="4610" y="57"/>
            <a:chExt cx="1344" cy="1204"/>
          </a:xfrm>
        </p:grpSpPr>
        <p:grpSp>
          <p:nvGrpSpPr>
            <p:cNvPr id="4137" name="Group 41"/>
            <p:cNvGrpSpPr>
              <a:grpSpLocks/>
            </p:cNvGrpSpPr>
            <p:nvPr userDrawn="1"/>
          </p:nvGrpSpPr>
          <p:grpSpPr bwMode="auto">
            <a:xfrm>
              <a:off x="4610" y="57"/>
              <a:ext cx="1344" cy="1204"/>
              <a:chOff x="4610" y="57"/>
              <a:chExt cx="1344" cy="1204"/>
            </a:xfrm>
          </p:grpSpPr>
          <p:sp>
            <p:nvSpPr>
              <p:cNvPr id="4138" name="Freeform 42"/>
              <p:cNvSpPr>
                <a:spLocks/>
              </p:cNvSpPr>
              <p:nvPr userDrawn="1"/>
            </p:nvSpPr>
            <p:spPr bwMode="auto">
              <a:xfrm rot="-3172564">
                <a:off x="5430" y="1086"/>
                <a:ext cx="62" cy="288"/>
              </a:xfrm>
              <a:custGeom>
                <a:avLst/>
                <a:gdLst>
                  <a:gd name="T0" fmla="*/ 123 w 245"/>
                  <a:gd name="T1" fmla="*/ 9 h 806"/>
                  <a:gd name="T2" fmla="*/ 131 w 245"/>
                  <a:gd name="T3" fmla="*/ 342 h 806"/>
                  <a:gd name="T4" fmla="*/ 0 w 245"/>
                  <a:gd name="T5" fmla="*/ 806 h 806"/>
                  <a:gd name="T6" fmla="*/ 79 w 245"/>
                  <a:gd name="T7" fmla="*/ 789 h 806"/>
                  <a:gd name="T8" fmla="*/ 218 w 245"/>
                  <a:gd name="T9" fmla="*/ 376 h 806"/>
                  <a:gd name="T10" fmla="*/ 245 w 245"/>
                  <a:gd name="T11" fmla="*/ 0 h 806"/>
                  <a:gd name="T12" fmla="*/ 123 w 245"/>
                  <a:gd name="T13" fmla="*/ 9 h 806"/>
                  <a:gd name="T14" fmla="*/ 123 w 245"/>
                  <a:gd name="T15" fmla="*/ 9 h 8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nvGrpSpPr>
              <p:cNvPr id="4139" name="Group 43"/>
              <p:cNvGrpSpPr>
                <a:grpSpLocks/>
              </p:cNvGrpSpPr>
              <p:nvPr userDrawn="1"/>
            </p:nvGrpSpPr>
            <p:grpSpPr bwMode="auto">
              <a:xfrm>
                <a:off x="4610" y="57"/>
                <a:ext cx="1344" cy="985"/>
                <a:chOff x="4610" y="57"/>
                <a:chExt cx="1344" cy="985"/>
              </a:xfrm>
            </p:grpSpPr>
            <p:sp>
              <p:nvSpPr>
                <p:cNvPr id="4140" name="Freeform 44"/>
                <p:cNvSpPr>
                  <a:spLocks/>
                </p:cNvSpPr>
                <p:nvPr userDrawn="1"/>
              </p:nvSpPr>
              <p:spPr bwMode="auto">
                <a:xfrm rot="-3172564">
                  <a:off x="4966" y="71"/>
                  <a:ext cx="153" cy="125"/>
                </a:xfrm>
                <a:custGeom>
                  <a:avLst/>
                  <a:gdLst>
                    <a:gd name="T0" fmla="*/ 0 w 604"/>
                    <a:gd name="T1" fmla="*/ 0 h 349"/>
                    <a:gd name="T2" fmla="*/ 298 w 604"/>
                    <a:gd name="T3" fmla="*/ 184 h 349"/>
                    <a:gd name="T4" fmla="*/ 500 w 604"/>
                    <a:gd name="T5" fmla="*/ 349 h 349"/>
                    <a:gd name="T6" fmla="*/ 604 w 604"/>
                    <a:gd name="T7" fmla="*/ 140 h 349"/>
                    <a:gd name="T8" fmla="*/ 359 w 604"/>
                    <a:gd name="T9" fmla="*/ 9 h 349"/>
                    <a:gd name="T10" fmla="*/ 464 w 604"/>
                    <a:gd name="T11" fmla="*/ 184 h 349"/>
                    <a:gd name="T12" fmla="*/ 131 w 604"/>
                    <a:gd name="T13" fmla="*/ 17 h 349"/>
                    <a:gd name="T14" fmla="*/ 0 w 604"/>
                    <a:gd name="T15" fmla="*/ 0 h 349"/>
                    <a:gd name="T16" fmla="*/ 0 w 604"/>
                    <a:gd name="T17"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41" name="Freeform 45"/>
                <p:cNvSpPr>
                  <a:spLocks/>
                </p:cNvSpPr>
                <p:nvPr userDrawn="1"/>
              </p:nvSpPr>
              <p:spPr bwMode="auto">
                <a:xfrm rot="-3172564">
                  <a:off x="5048" y="332"/>
                  <a:ext cx="269" cy="438"/>
                </a:xfrm>
                <a:custGeom>
                  <a:avLst/>
                  <a:gdLst>
                    <a:gd name="T0" fmla="*/ 741 w 1064"/>
                    <a:gd name="T1" fmla="*/ 129 h 1230"/>
                    <a:gd name="T2" fmla="*/ 485 w 1064"/>
                    <a:gd name="T3" fmla="*/ 352 h 1230"/>
                    <a:gd name="T4" fmla="*/ 163 w 1064"/>
                    <a:gd name="T5" fmla="*/ 762 h 1230"/>
                    <a:gd name="T6" fmla="*/ 0 w 1064"/>
                    <a:gd name="T7" fmla="*/ 1101 h 1230"/>
                    <a:gd name="T8" fmla="*/ 59 w 1064"/>
                    <a:gd name="T9" fmla="*/ 1230 h 1230"/>
                    <a:gd name="T10" fmla="*/ 262 w 1064"/>
                    <a:gd name="T11" fmla="*/ 1201 h 1230"/>
                    <a:gd name="T12" fmla="*/ 578 w 1064"/>
                    <a:gd name="T13" fmla="*/ 914 h 1230"/>
                    <a:gd name="T14" fmla="*/ 876 w 1064"/>
                    <a:gd name="T15" fmla="*/ 534 h 1230"/>
                    <a:gd name="T16" fmla="*/ 1034 w 1064"/>
                    <a:gd name="T17" fmla="*/ 270 h 1230"/>
                    <a:gd name="T18" fmla="*/ 1064 w 1064"/>
                    <a:gd name="T19" fmla="*/ 84 h 1230"/>
                    <a:gd name="T20" fmla="*/ 977 w 1064"/>
                    <a:gd name="T21" fmla="*/ 0 h 1230"/>
                    <a:gd name="T22" fmla="*/ 836 w 1064"/>
                    <a:gd name="T23" fmla="*/ 65 h 1230"/>
                    <a:gd name="T24" fmla="*/ 969 w 1064"/>
                    <a:gd name="T25" fmla="*/ 107 h 1230"/>
                    <a:gd name="T26" fmla="*/ 876 w 1064"/>
                    <a:gd name="T27" fmla="*/ 352 h 1230"/>
                    <a:gd name="T28" fmla="*/ 690 w 1064"/>
                    <a:gd name="T29" fmla="*/ 656 h 1230"/>
                    <a:gd name="T30" fmla="*/ 350 w 1064"/>
                    <a:gd name="T31" fmla="*/ 1008 h 1230"/>
                    <a:gd name="T32" fmla="*/ 116 w 1064"/>
                    <a:gd name="T33" fmla="*/ 1114 h 1230"/>
                    <a:gd name="T34" fmla="*/ 135 w 1064"/>
                    <a:gd name="T35" fmla="*/ 943 h 1230"/>
                    <a:gd name="T36" fmla="*/ 437 w 1064"/>
                    <a:gd name="T37" fmla="*/ 504 h 1230"/>
                    <a:gd name="T38" fmla="*/ 831 w 1064"/>
                    <a:gd name="T39" fmla="*/ 118 h 1230"/>
                    <a:gd name="T40" fmla="*/ 741 w 1064"/>
                    <a:gd name="T41" fmla="*/ 129 h 1230"/>
                    <a:gd name="T42" fmla="*/ 741 w 1064"/>
                    <a:gd name="T43" fmla="*/ 129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42" name="Freeform 46"/>
                <p:cNvSpPr>
                  <a:spLocks/>
                </p:cNvSpPr>
                <p:nvPr userDrawn="1"/>
              </p:nvSpPr>
              <p:spPr bwMode="auto">
                <a:xfrm rot="-3172564">
                  <a:off x="4858" y="182"/>
                  <a:ext cx="505" cy="898"/>
                </a:xfrm>
                <a:custGeom>
                  <a:avLst/>
                  <a:gdLst>
                    <a:gd name="T0" fmla="*/ 1941 w 2002"/>
                    <a:gd name="T1" fmla="*/ 0 h 2521"/>
                    <a:gd name="T2" fmla="*/ 0 w 2002"/>
                    <a:gd name="T3" fmla="*/ 2521 h 2521"/>
                    <a:gd name="T4" fmla="*/ 192 w 2002"/>
                    <a:gd name="T5" fmla="*/ 2450 h 2521"/>
                    <a:gd name="T6" fmla="*/ 2002 w 2002"/>
                    <a:gd name="T7" fmla="*/ 61 h 2521"/>
                    <a:gd name="T8" fmla="*/ 1941 w 2002"/>
                    <a:gd name="T9" fmla="*/ 0 h 2521"/>
                    <a:gd name="T10" fmla="*/ 1941 w 2002"/>
                    <a:gd name="T11" fmla="*/ 0 h 2521"/>
                  </a:gdLst>
                  <a:ahLst/>
                  <a:cxnLst>
                    <a:cxn ang="0">
                      <a:pos x="T0" y="T1"/>
                    </a:cxn>
                    <a:cxn ang="0">
                      <a:pos x="T2" y="T3"/>
                    </a:cxn>
                    <a:cxn ang="0">
                      <a:pos x="T4" y="T5"/>
                    </a:cxn>
                    <a:cxn ang="0">
                      <a:pos x="T6" y="T7"/>
                    </a:cxn>
                    <a:cxn ang="0">
                      <a:pos x="T8" y="T9"/>
                    </a:cxn>
                    <a:cxn ang="0">
                      <a:pos x="T10" y="T11"/>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43" name="Freeform 47"/>
                <p:cNvSpPr>
                  <a:spLocks/>
                </p:cNvSpPr>
                <p:nvPr userDrawn="1"/>
              </p:nvSpPr>
              <p:spPr bwMode="auto">
                <a:xfrm rot="-3172564">
                  <a:off x="4903" y="-19"/>
                  <a:ext cx="758" cy="1344"/>
                </a:xfrm>
                <a:custGeom>
                  <a:avLst/>
                  <a:gdLst>
                    <a:gd name="T0" fmla="*/ 95 w 3007"/>
                    <a:gd name="T1" fmla="*/ 2844 h 3771"/>
                    <a:gd name="T2" fmla="*/ 394 w 3007"/>
                    <a:gd name="T3" fmla="*/ 2834 h 3771"/>
                    <a:gd name="T4" fmla="*/ 821 w 3007"/>
                    <a:gd name="T5" fmla="*/ 3009 h 3771"/>
                    <a:gd name="T6" fmla="*/ 681 w 3007"/>
                    <a:gd name="T7" fmla="*/ 2817 h 3771"/>
                    <a:gd name="T8" fmla="*/ 367 w 3007"/>
                    <a:gd name="T9" fmla="*/ 2703 h 3771"/>
                    <a:gd name="T10" fmla="*/ 637 w 3007"/>
                    <a:gd name="T11" fmla="*/ 2720 h 3771"/>
                    <a:gd name="T12" fmla="*/ 979 w 3007"/>
                    <a:gd name="T13" fmla="*/ 2870 h 3771"/>
                    <a:gd name="T14" fmla="*/ 2859 w 3007"/>
                    <a:gd name="T15" fmla="*/ 420 h 3771"/>
                    <a:gd name="T16" fmla="*/ 2578 w 3007"/>
                    <a:gd name="T17" fmla="*/ 148 h 3771"/>
                    <a:gd name="T18" fmla="*/ 2308 w 3007"/>
                    <a:gd name="T19" fmla="*/ 0 h 3771"/>
                    <a:gd name="T20" fmla="*/ 2692 w 3007"/>
                    <a:gd name="T21" fmla="*/ 78 h 3771"/>
                    <a:gd name="T22" fmla="*/ 3007 w 3007"/>
                    <a:gd name="T23" fmla="*/ 428 h 3771"/>
                    <a:gd name="T24" fmla="*/ 831 w 3007"/>
                    <a:gd name="T25" fmla="*/ 3273 h 3771"/>
                    <a:gd name="T26" fmla="*/ 481 w 3007"/>
                    <a:gd name="T27" fmla="*/ 3412 h 3771"/>
                    <a:gd name="T28" fmla="*/ 105 w 3007"/>
                    <a:gd name="T29" fmla="*/ 3771 h 3771"/>
                    <a:gd name="T30" fmla="*/ 0 w 3007"/>
                    <a:gd name="T31" fmla="*/ 3667 h 3771"/>
                    <a:gd name="T32" fmla="*/ 131 w 3007"/>
                    <a:gd name="T33" fmla="*/ 3631 h 3771"/>
                    <a:gd name="T34" fmla="*/ 376 w 3007"/>
                    <a:gd name="T35" fmla="*/ 3385 h 3771"/>
                    <a:gd name="T36" fmla="*/ 165 w 3007"/>
                    <a:gd name="T37" fmla="*/ 3273 h 3771"/>
                    <a:gd name="T38" fmla="*/ 165 w 3007"/>
                    <a:gd name="T39" fmla="*/ 3176 h 3771"/>
                    <a:gd name="T40" fmla="*/ 411 w 3007"/>
                    <a:gd name="T41" fmla="*/ 3298 h 3771"/>
                    <a:gd name="T42" fmla="*/ 411 w 3007"/>
                    <a:gd name="T43" fmla="*/ 3186 h 3771"/>
                    <a:gd name="T44" fmla="*/ 603 w 3007"/>
                    <a:gd name="T45" fmla="*/ 3220 h 3771"/>
                    <a:gd name="T46" fmla="*/ 428 w 3007"/>
                    <a:gd name="T47" fmla="*/ 3079 h 3771"/>
                    <a:gd name="T48" fmla="*/ 629 w 3007"/>
                    <a:gd name="T49" fmla="*/ 3062 h 3771"/>
                    <a:gd name="T50" fmla="*/ 95 w 3007"/>
                    <a:gd name="T51" fmla="*/ 2844 h 3771"/>
                    <a:gd name="T52" fmla="*/ 95 w 3007"/>
                    <a:gd name="T53" fmla="*/ 2844 h 3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44" name="Freeform 48"/>
                <p:cNvSpPr>
                  <a:spLocks/>
                </p:cNvSpPr>
                <p:nvPr userDrawn="1"/>
              </p:nvSpPr>
              <p:spPr bwMode="auto">
                <a:xfrm rot="-3172564">
                  <a:off x="5297" y="897"/>
                  <a:ext cx="169" cy="122"/>
                </a:xfrm>
                <a:custGeom>
                  <a:avLst/>
                  <a:gdLst>
                    <a:gd name="T0" fmla="*/ 0 w 673"/>
                    <a:gd name="T1" fmla="*/ 80 h 342"/>
                    <a:gd name="T2" fmla="*/ 255 w 673"/>
                    <a:gd name="T3" fmla="*/ 106 h 342"/>
                    <a:gd name="T4" fmla="*/ 639 w 673"/>
                    <a:gd name="T5" fmla="*/ 342 h 342"/>
                    <a:gd name="T6" fmla="*/ 673 w 673"/>
                    <a:gd name="T7" fmla="*/ 289 h 342"/>
                    <a:gd name="T8" fmla="*/ 447 w 673"/>
                    <a:gd name="T9" fmla="*/ 114 h 342"/>
                    <a:gd name="T10" fmla="*/ 26 w 673"/>
                    <a:gd name="T11" fmla="*/ 0 h 342"/>
                    <a:gd name="T12" fmla="*/ 0 w 673"/>
                    <a:gd name="T13" fmla="*/ 80 h 342"/>
                    <a:gd name="T14" fmla="*/ 0 w 673"/>
                    <a:gd name="T15" fmla="*/ 80 h 3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45" name="Freeform 49"/>
                <p:cNvSpPr>
                  <a:spLocks/>
                </p:cNvSpPr>
                <p:nvPr userDrawn="1"/>
              </p:nvSpPr>
              <p:spPr bwMode="auto">
                <a:xfrm rot="-3172564">
                  <a:off x="5253" y="806"/>
                  <a:ext cx="181" cy="144"/>
                </a:xfrm>
                <a:custGeom>
                  <a:avLst/>
                  <a:gdLst>
                    <a:gd name="T0" fmla="*/ 0 w 716"/>
                    <a:gd name="T1" fmla="*/ 78 h 403"/>
                    <a:gd name="T2" fmla="*/ 340 w 716"/>
                    <a:gd name="T3" fmla="*/ 148 h 403"/>
                    <a:gd name="T4" fmla="*/ 638 w 716"/>
                    <a:gd name="T5" fmla="*/ 403 h 403"/>
                    <a:gd name="T6" fmla="*/ 716 w 716"/>
                    <a:gd name="T7" fmla="*/ 296 h 403"/>
                    <a:gd name="T8" fmla="*/ 420 w 716"/>
                    <a:gd name="T9" fmla="*/ 114 h 403"/>
                    <a:gd name="T10" fmla="*/ 70 w 716"/>
                    <a:gd name="T11" fmla="*/ 0 h 403"/>
                    <a:gd name="T12" fmla="*/ 0 w 716"/>
                    <a:gd name="T13" fmla="*/ 78 h 403"/>
                    <a:gd name="T14" fmla="*/ 0 w 716"/>
                    <a:gd name="T15" fmla="*/ 78 h 4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46" name="Freeform 50"/>
                <p:cNvSpPr>
                  <a:spLocks/>
                </p:cNvSpPr>
                <p:nvPr userDrawn="1"/>
              </p:nvSpPr>
              <p:spPr bwMode="auto">
                <a:xfrm rot="-3172564">
                  <a:off x="4985" y="210"/>
                  <a:ext cx="181" cy="147"/>
                </a:xfrm>
                <a:custGeom>
                  <a:avLst/>
                  <a:gdLst>
                    <a:gd name="T0" fmla="*/ 0 w 717"/>
                    <a:gd name="T1" fmla="*/ 78 h 411"/>
                    <a:gd name="T2" fmla="*/ 316 w 717"/>
                    <a:gd name="T3" fmla="*/ 139 h 411"/>
                    <a:gd name="T4" fmla="*/ 649 w 717"/>
                    <a:gd name="T5" fmla="*/ 411 h 411"/>
                    <a:gd name="T6" fmla="*/ 717 w 717"/>
                    <a:gd name="T7" fmla="*/ 314 h 411"/>
                    <a:gd name="T8" fmla="*/ 394 w 717"/>
                    <a:gd name="T9" fmla="*/ 87 h 411"/>
                    <a:gd name="T10" fmla="*/ 54 w 717"/>
                    <a:gd name="T11" fmla="*/ 0 h 411"/>
                    <a:gd name="T12" fmla="*/ 0 w 717"/>
                    <a:gd name="T13" fmla="*/ 78 h 411"/>
                    <a:gd name="T14" fmla="*/ 0 w 717"/>
                    <a:gd name="T15" fmla="*/ 78 h 4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47" name="Freeform 51"/>
                <p:cNvSpPr>
                  <a:spLocks/>
                </p:cNvSpPr>
                <p:nvPr userDrawn="1"/>
              </p:nvSpPr>
              <p:spPr bwMode="auto">
                <a:xfrm rot="-3172564">
                  <a:off x="4948" y="142"/>
                  <a:ext cx="179" cy="138"/>
                </a:xfrm>
                <a:custGeom>
                  <a:avLst/>
                  <a:gdLst>
                    <a:gd name="T0" fmla="*/ 0 w 709"/>
                    <a:gd name="T1" fmla="*/ 88 h 386"/>
                    <a:gd name="T2" fmla="*/ 272 w 709"/>
                    <a:gd name="T3" fmla="*/ 131 h 386"/>
                    <a:gd name="T4" fmla="*/ 665 w 709"/>
                    <a:gd name="T5" fmla="*/ 386 h 386"/>
                    <a:gd name="T6" fmla="*/ 709 w 709"/>
                    <a:gd name="T7" fmla="*/ 308 h 386"/>
                    <a:gd name="T8" fmla="*/ 306 w 709"/>
                    <a:gd name="T9" fmla="*/ 53 h 386"/>
                    <a:gd name="T10" fmla="*/ 43 w 709"/>
                    <a:gd name="T11" fmla="*/ 0 h 386"/>
                    <a:gd name="T12" fmla="*/ 0 w 709"/>
                    <a:gd name="T13" fmla="*/ 88 h 386"/>
                    <a:gd name="T14" fmla="*/ 0 w 709"/>
                    <a:gd name="T15" fmla="*/ 88 h 3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grpSp>
        <p:sp>
          <p:nvSpPr>
            <p:cNvPr id="4148"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grpSp>
    </p:spTree>
    <p:extLst>
      <p:ext uri="{BB962C8B-B14F-4D97-AF65-F5344CB8AC3E}">
        <p14:creationId xmlns:p14="http://schemas.microsoft.com/office/powerpoint/2010/main" val="3792585430"/>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Lst>
  <p:transition>
    <p:dissolve/>
  </p:transition>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omic Sans MS" pitchFamily="66" charset="0"/>
        </a:defRPr>
      </a:lvl2pPr>
      <a:lvl3pPr algn="ctr" rtl="0" eaLnBrk="1" fontAlgn="base" hangingPunct="1">
        <a:spcBef>
          <a:spcPct val="0"/>
        </a:spcBef>
        <a:spcAft>
          <a:spcPct val="0"/>
        </a:spcAft>
        <a:defRPr sz="4400">
          <a:solidFill>
            <a:schemeClr val="tx1"/>
          </a:solidFill>
          <a:latin typeface="Comic Sans MS" pitchFamily="66" charset="0"/>
        </a:defRPr>
      </a:lvl3pPr>
      <a:lvl4pPr algn="ctr" rtl="0" eaLnBrk="1" fontAlgn="base" hangingPunct="1">
        <a:spcBef>
          <a:spcPct val="0"/>
        </a:spcBef>
        <a:spcAft>
          <a:spcPct val="0"/>
        </a:spcAft>
        <a:defRPr sz="4400">
          <a:solidFill>
            <a:schemeClr val="tx1"/>
          </a:solidFill>
          <a:latin typeface="Comic Sans MS" pitchFamily="66" charset="0"/>
        </a:defRPr>
      </a:lvl4pPr>
      <a:lvl5pPr algn="ctr" rtl="0" eaLnBrk="1" fontAlgn="base" hangingPunct="1">
        <a:spcBef>
          <a:spcPct val="0"/>
        </a:spcBef>
        <a:spcAft>
          <a:spcPct val="0"/>
        </a:spcAft>
        <a:defRPr sz="4400">
          <a:solidFill>
            <a:schemeClr val="tx1"/>
          </a:solidFill>
          <a:latin typeface="Comic Sans MS" pitchFamily="66" charset="0"/>
        </a:defRPr>
      </a:lvl5pPr>
      <a:lvl6pPr marL="457200" algn="ctr" rtl="0" eaLnBrk="1" fontAlgn="base" hangingPunct="1">
        <a:spcBef>
          <a:spcPct val="0"/>
        </a:spcBef>
        <a:spcAft>
          <a:spcPct val="0"/>
        </a:spcAft>
        <a:defRPr sz="4400">
          <a:solidFill>
            <a:schemeClr val="tx1"/>
          </a:solidFill>
          <a:latin typeface="Comic Sans MS" pitchFamily="66" charset="0"/>
        </a:defRPr>
      </a:lvl6pPr>
      <a:lvl7pPr marL="914400" algn="ctr" rtl="0" eaLnBrk="1" fontAlgn="base" hangingPunct="1">
        <a:spcBef>
          <a:spcPct val="0"/>
        </a:spcBef>
        <a:spcAft>
          <a:spcPct val="0"/>
        </a:spcAft>
        <a:defRPr sz="4400">
          <a:solidFill>
            <a:schemeClr val="tx1"/>
          </a:solidFill>
          <a:latin typeface="Comic Sans MS" pitchFamily="66" charset="0"/>
        </a:defRPr>
      </a:lvl7pPr>
      <a:lvl8pPr marL="1371600" algn="ctr" rtl="0" eaLnBrk="1" fontAlgn="base" hangingPunct="1">
        <a:spcBef>
          <a:spcPct val="0"/>
        </a:spcBef>
        <a:spcAft>
          <a:spcPct val="0"/>
        </a:spcAft>
        <a:defRPr sz="4400">
          <a:solidFill>
            <a:schemeClr val="tx1"/>
          </a:solidFill>
          <a:latin typeface="Comic Sans MS" pitchFamily="66" charset="0"/>
        </a:defRPr>
      </a:lvl8pPr>
      <a:lvl9pPr marL="1828800" algn="ctr" rtl="0" eaLnBrk="1" fontAlgn="base" hangingPunct="1">
        <a:spcBef>
          <a:spcPct val="0"/>
        </a:spcBef>
        <a:spcAft>
          <a:spcPct val="0"/>
        </a:spcAft>
        <a:defRPr sz="4400">
          <a:solidFill>
            <a:schemeClr val="tx1"/>
          </a:solidFill>
          <a:latin typeface="Comic Sans MS" pitchFamily="66"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Freeform 2"/>
          <p:cNvSpPr>
            <a:spLocks/>
          </p:cNvSpPr>
          <p:nvPr/>
        </p:nvSpPr>
        <p:spPr bwMode="auto">
          <a:xfrm rot="-3172564">
            <a:off x="7777957" y="-15081"/>
            <a:ext cx="1162050" cy="2084387"/>
          </a:xfrm>
          <a:custGeom>
            <a:avLst/>
            <a:gdLst>
              <a:gd name="T0" fmla="*/ 2903 w 2903"/>
              <a:gd name="T1" fmla="*/ 433 h 3686"/>
              <a:gd name="T2" fmla="*/ 2565 w 2903"/>
              <a:gd name="T3" fmla="*/ 80 h 3686"/>
              <a:gd name="T4" fmla="*/ 2241 w 2903"/>
              <a:gd name="T5" fmla="*/ 0 h 3686"/>
              <a:gd name="T6" fmla="*/ 110 w 2903"/>
              <a:gd name="T7" fmla="*/ 2811 h 3686"/>
              <a:gd name="T8" fmla="*/ 110 w 2903"/>
              <a:gd name="T9" fmla="*/ 3228 h 3686"/>
              <a:gd name="T10" fmla="*/ 0 w 2903"/>
              <a:gd name="T11" fmla="*/ 3631 h 3686"/>
              <a:gd name="T12" fmla="*/ 72 w 2903"/>
              <a:gd name="T13" fmla="*/ 3686 h 3686"/>
              <a:gd name="T14" fmla="*/ 441 w 2903"/>
              <a:gd name="T15" fmla="*/ 3355 h 3686"/>
              <a:gd name="T16" fmla="*/ 740 w 2903"/>
              <a:gd name="T17" fmla="*/ 3228 h 3686"/>
              <a:gd name="T18" fmla="*/ 2903 w 2903"/>
              <a:gd name="T19" fmla="*/ 433 h 3686"/>
              <a:gd name="T20" fmla="*/ 2903 w 2903"/>
              <a:gd name="T21" fmla="*/ 433 h 3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099" name="Rectangle 3"/>
          <p:cNvSpPr>
            <a:spLocks noGrp="1" noChangeArrowheads="1"/>
          </p:cNvSpPr>
          <p:nvPr>
            <p:ph type="title"/>
          </p:nvPr>
        </p:nvSpPr>
        <p:spPr bwMode="auto">
          <a:xfrm>
            <a:off x="685800" y="152400"/>
            <a:ext cx="6870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endParaRPr lang="en-GB" altLang="en-US" smtClean="0"/>
          </a:p>
        </p:txBody>
      </p:sp>
      <p:sp>
        <p:nvSpPr>
          <p:cNvPr id="4100" name="Rectangle 4"/>
          <p:cNvSpPr>
            <a:spLocks noGrp="1" noChangeArrowheads="1"/>
          </p:cNvSpPr>
          <p:nvPr>
            <p:ph type="body" idx="1"/>
          </p:nvPr>
        </p:nvSpPr>
        <p:spPr bwMode="auto">
          <a:xfrm>
            <a:off x="685800" y="1828800"/>
            <a:ext cx="7696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101" name="Rectangle 5"/>
          <p:cNvSpPr>
            <a:spLocks noGrp="1" noChangeArrowheads="1"/>
          </p:cNvSpPr>
          <p:nvPr>
            <p:ph type="dt" sz="half" idx="2"/>
          </p:nvPr>
        </p:nvSpPr>
        <p:spPr bwMode="auto">
          <a:xfrm>
            <a:off x="13716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GB" altLang="en-US">
              <a:solidFill>
                <a:srgbClr val="000000"/>
              </a:solidFill>
            </a:endParaRPr>
          </a:p>
        </p:txBody>
      </p:sp>
      <p:sp>
        <p:nvSpPr>
          <p:cNvPr id="4102" name="Rectangle 6"/>
          <p:cNvSpPr>
            <a:spLocks noGrp="1" noChangeArrowheads="1"/>
          </p:cNvSpPr>
          <p:nvPr>
            <p:ph type="ftr" sz="quarter" idx="3"/>
          </p:nvPr>
        </p:nvSpPr>
        <p:spPr bwMode="auto">
          <a:xfrm>
            <a:off x="35560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GB" altLang="en-US">
              <a:solidFill>
                <a:srgbClr val="000000"/>
              </a:solidFill>
            </a:endParaRPr>
          </a:p>
        </p:txBody>
      </p:sp>
      <p:sp>
        <p:nvSpPr>
          <p:cNvPr id="4103" name="Rectangle 7"/>
          <p:cNvSpPr>
            <a:spLocks noGrp="1" noChangeArrowheads="1"/>
          </p:cNvSpPr>
          <p:nvPr>
            <p:ph type="sldNum" sz="quarter" idx="4"/>
          </p:nvPr>
        </p:nvSpPr>
        <p:spPr bwMode="auto">
          <a:xfrm>
            <a:off x="67183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8D6C9FE5-248A-49CD-8A09-F9A5970C70F8}" type="slidenum">
              <a:rPr lang="en-GB" altLang="en-US">
                <a:solidFill>
                  <a:srgbClr val="000000"/>
                </a:solidFill>
              </a:rPr>
              <a:pPr fontAlgn="base">
                <a:spcBef>
                  <a:spcPct val="0"/>
                </a:spcBef>
                <a:spcAft>
                  <a:spcPct val="0"/>
                </a:spcAft>
              </a:pPr>
              <a:t>‹#›</a:t>
            </a:fld>
            <a:endParaRPr lang="en-GB" altLang="en-US">
              <a:solidFill>
                <a:srgbClr val="000000"/>
              </a:solidFill>
            </a:endParaRPr>
          </a:p>
        </p:txBody>
      </p:sp>
      <p:sp>
        <p:nvSpPr>
          <p:cNvPr id="4104" name="Freeform 8"/>
          <p:cNvSpPr>
            <a:spLocks/>
          </p:cNvSpPr>
          <p:nvPr/>
        </p:nvSpPr>
        <p:spPr bwMode="auto">
          <a:xfrm rot="-3172564">
            <a:off x="7865276" y="24614"/>
            <a:ext cx="1165225" cy="2097087"/>
          </a:xfrm>
          <a:custGeom>
            <a:avLst/>
            <a:gdLst>
              <a:gd name="T0" fmla="*/ 2293 w 2911"/>
              <a:gd name="T1" fmla="*/ 0 h 3703"/>
              <a:gd name="T2" fmla="*/ 130 w 2911"/>
              <a:gd name="T3" fmla="*/ 2835 h 3703"/>
              <a:gd name="T4" fmla="*/ 131 w 2911"/>
              <a:gd name="T5" fmla="*/ 3201 h 3703"/>
              <a:gd name="T6" fmla="*/ 0 w 2911"/>
              <a:gd name="T7" fmla="*/ 3633 h 3703"/>
              <a:gd name="T8" fmla="*/ 50 w 2911"/>
              <a:gd name="T9" fmla="*/ 3703 h 3703"/>
              <a:gd name="T10" fmla="*/ 422 w 2911"/>
              <a:gd name="T11" fmla="*/ 3352 h 3703"/>
              <a:gd name="T12" fmla="*/ 763 w 2911"/>
              <a:gd name="T13" fmla="*/ 3220 h 3703"/>
              <a:gd name="T14" fmla="*/ 2911 w 2911"/>
              <a:gd name="T15" fmla="*/ 428 h 3703"/>
              <a:gd name="T16" fmla="*/ 2589 w 2911"/>
              <a:gd name="T17" fmla="*/ 96 h 3703"/>
              <a:gd name="T18" fmla="*/ 2293 w 2911"/>
              <a:gd name="T19" fmla="*/ 0 h 3703"/>
              <a:gd name="T20" fmla="*/ 2293 w 2911"/>
              <a:gd name="T21" fmla="*/ 0 h 3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05" name="Freeform 9" descr="crayon"/>
          <p:cNvSpPr>
            <a:spLocks/>
          </p:cNvSpPr>
          <p:nvPr/>
        </p:nvSpPr>
        <p:spPr bwMode="auto">
          <a:xfrm rot="-3172564">
            <a:off x="7831145" y="192089"/>
            <a:ext cx="1025525" cy="1571625"/>
          </a:xfrm>
          <a:custGeom>
            <a:avLst/>
            <a:gdLst>
              <a:gd name="T0" fmla="*/ 0 w 2561"/>
              <a:gd name="T1" fmla="*/ 2485 h 2777"/>
              <a:gd name="T2" fmla="*/ 432 w 2561"/>
              <a:gd name="T3" fmla="*/ 2553 h 2777"/>
              <a:gd name="T4" fmla="*/ 736 w 2561"/>
              <a:gd name="T5" fmla="*/ 2777 h 2777"/>
              <a:gd name="T6" fmla="*/ 2561 w 2561"/>
              <a:gd name="T7" fmla="*/ 399 h 2777"/>
              <a:gd name="T8" fmla="*/ 2118 w 2561"/>
              <a:gd name="T9" fmla="*/ 82 h 2777"/>
              <a:gd name="T10" fmla="*/ 1898 w 2561"/>
              <a:gd name="T11" fmla="*/ 0 h 2777"/>
              <a:gd name="T12" fmla="*/ 0 w 2561"/>
              <a:gd name="T13" fmla="*/ 2485 h 2777"/>
              <a:gd name="T14" fmla="*/ 0 w 2561"/>
              <a:gd name="T15" fmla="*/ 2485 h 27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nvGrpSpPr>
          <p:cNvPr id="4106" name="Group 10" descr="crayons"/>
          <p:cNvGrpSpPr>
            <a:grpSpLocks/>
          </p:cNvGrpSpPr>
          <p:nvPr/>
        </p:nvGrpSpPr>
        <p:grpSpPr bwMode="auto">
          <a:xfrm>
            <a:off x="7938" y="5867414"/>
            <a:ext cx="1287462" cy="919163"/>
            <a:chOff x="5" y="3490"/>
            <a:chExt cx="1124" cy="785"/>
          </a:xfrm>
        </p:grpSpPr>
        <p:sp>
          <p:nvSpPr>
            <p:cNvPr id="4107" name="Freeform 11"/>
            <p:cNvSpPr>
              <a:spLocks/>
            </p:cNvSpPr>
            <p:nvPr userDrawn="1"/>
          </p:nvSpPr>
          <p:spPr bwMode="auto">
            <a:xfrm>
              <a:off x="24" y="3505"/>
              <a:ext cx="1089" cy="649"/>
            </a:xfrm>
            <a:custGeom>
              <a:avLst/>
              <a:gdLst>
                <a:gd name="T0" fmla="*/ 1587 w 2177"/>
                <a:gd name="T1" fmla="*/ 1260 h 1298"/>
                <a:gd name="T2" fmla="*/ 1420 w 2177"/>
                <a:gd name="T3" fmla="*/ 1106 h 1298"/>
                <a:gd name="T4" fmla="*/ 1331 w 2177"/>
                <a:gd name="T5" fmla="*/ 477 h 1298"/>
                <a:gd name="T6" fmla="*/ 2139 w 2177"/>
                <a:gd name="T7" fmla="*/ 330 h 1298"/>
                <a:gd name="T8" fmla="*/ 2177 w 2177"/>
                <a:gd name="T9" fmla="*/ 203 h 1298"/>
                <a:gd name="T10" fmla="*/ 2099 w 2177"/>
                <a:gd name="T11" fmla="*/ 100 h 1298"/>
                <a:gd name="T12" fmla="*/ 1276 w 2177"/>
                <a:gd name="T13" fmla="*/ 211 h 1298"/>
                <a:gd name="T14" fmla="*/ 1219 w 2177"/>
                <a:gd name="T15" fmla="*/ 32 h 1298"/>
                <a:gd name="T16" fmla="*/ 1085 w 2177"/>
                <a:gd name="T17" fmla="*/ 0 h 1298"/>
                <a:gd name="T18" fmla="*/ 958 w 2177"/>
                <a:gd name="T19" fmla="*/ 28 h 1298"/>
                <a:gd name="T20" fmla="*/ 888 w 2177"/>
                <a:gd name="T21" fmla="*/ 106 h 1298"/>
                <a:gd name="T22" fmla="*/ 937 w 2177"/>
                <a:gd name="T23" fmla="*/ 285 h 1298"/>
                <a:gd name="T24" fmla="*/ 660 w 2177"/>
                <a:gd name="T25" fmla="*/ 441 h 1298"/>
                <a:gd name="T26" fmla="*/ 983 w 2177"/>
                <a:gd name="T27" fmla="*/ 473 h 1298"/>
                <a:gd name="T28" fmla="*/ 1112 w 2177"/>
                <a:gd name="T29" fmla="*/ 889 h 1298"/>
                <a:gd name="T30" fmla="*/ 141 w 2177"/>
                <a:gd name="T31" fmla="*/ 469 h 1298"/>
                <a:gd name="T32" fmla="*/ 46 w 2177"/>
                <a:gd name="T33" fmla="*/ 509 h 1298"/>
                <a:gd name="T34" fmla="*/ 0 w 2177"/>
                <a:gd name="T35" fmla="*/ 636 h 1298"/>
                <a:gd name="T36" fmla="*/ 55 w 2177"/>
                <a:gd name="T37" fmla="*/ 779 h 1298"/>
                <a:gd name="T38" fmla="*/ 1139 w 2177"/>
                <a:gd name="T39" fmla="*/ 1288 h 1298"/>
                <a:gd name="T40" fmla="*/ 1378 w 2177"/>
                <a:gd name="T41" fmla="*/ 1256 h 1298"/>
                <a:gd name="T42" fmla="*/ 1570 w 2177"/>
                <a:gd name="T43" fmla="*/ 1298 h 1298"/>
                <a:gd name="T44" fmla="*/ 1587 w 2177"/>
                <a:gd name="T45" fmla="*/ 1260 h 1298"/>
                <a:gd name="T46" fmla="*/ 1587 w 2177"/>
                <a:gd name="T47" fmla="*/ 1260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08" name="Freeform 12"/>
            <p:cNvSpPr>
              <a:spLocks/>
            </p:cNvSpPr>
            <p:nvPr userDrawn="1"/>
          </p:nvSpPr>
          <p:spPr bwMode="auto">
            <a:xfrm>
              <a:off x="1022" y="3582"/>
              <a:ext cx="71" cy="129"/>
            </a:xfrm>
            <a:custGeom>
              <a:avLst/>
              <a:gdLst>
                <a:gd name="T0" fmla="*/ 0 w 143"/>
                <a:gd name="T1" fmla="*/ 7 h 258"/>
                <a:gd name="T2" fmla="*/ 120 w 143"/>
                <a:gd name="T3" fmla="*/ 0 h 258"/>
                <a:gd name="T4" fmla="*/ 143 w 143"/>
                <a:gd name="T5" fmla="*/ 233 h 258"/>
                <a:gd name="T6" fmla="*/ 8 w 143"/>
                <a:gd name="T7" fmla="*/ 258 h 258"/>
                <a:gd name="T8" fmla="*/ 0 w 143"/>
                <a:gd name="T9" fmla="*/ 7 h 258"/>
                <a:gd name="T10" fmla="*/ 0 w 143"/>
                <a:gd name="T11" fmla="*/ 7 h 258"/>
              </a:gdLst>
              <a:ahLst/>
              <a:cxnLst>
                <a:cxn ang="0">
                  <a:pos x="T0" y="T1"/>
                </a:cxn>
                <a:cxn ang="0">
                  <a:pos x="T2" y="T3"/>
                </a:cxn>
                <a:cxn ang="0">
                  <a:pos x="T4" y="T5"/>
                </a:cxn>
                <a:cxn ang="0">
                  <a:pos x="T6" y="T7"/>
                </a:cxn>
                <a:cxn ang="0">
                  <a:pos x="T8" y="T9"/>
                </a:cxn>
                <a:cxn ang="0">
                  <a:pos x="T10" y="T11"/>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09" name="Freeform 13"/>
            <p:cNvSpPr>
              <a:spLocks/>
            </p:cNvSpPr>
            <p:nvPr userDrawn="1"/>
          </p:nvSpPr>
          <p:spPr bwMode="auto">
            <a:xfrm>
              <a:off x="20" y="3774"/>
              <a:ext cx="792" cy="410"/>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10" name="Freeform 14"/>
            <p:cNvSpPr>
              <a:spLocks/>
            </p:cNvSpPr>
            <p:nvPr userDrawn="1"/>
          </p:nvSpPr>
          <p:spPr bwMode="auto">
            <a:xfrm>
              <a:off x="129" y="3808"/>
              <a:ext cx="525" cy="374"/>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11" name="Freeform 15"/>
            <p:cNvSpPr>
              <a:spLocks/>
            </p:cNvSpPr>
            <p:nvPr userDrawn="1"/>
          </p:nvSpPr>
          <p:spPr bwMode="auto">
            <a:xfrm>
              <a:off x="485" y="3532"/>
              <a:ext cx="135" cy="121"/>
            </a:xfrm>
            <a:custGeom>
              <a:avLst/>
              <a:gdLst>
                <a:gd name="T0" fmla="*/ 0 w 272"/>
                <a:gd name="T1" fmla="*/ 28 h 241"/>
                <a:gd name="T2" fmla="*/ 160 w 272"/>
                <a:gd name="T3" fmla="*/ 0 h 241"/>
                <a:gd name="T4" fmla="*/ 251 w 272"/>
                <a:gd name="T5" fmla="*/ 36 h 241"/>
                <a:gd name="T6" fmla="*/ 272 w 272"/>
                <a:gd name="T7" fmla="*/ 139 h 241"/>
                <a:gd name="T8" fmla="*/ 164 w 272"/>
                <a:gd name="T9" fmla="*/ 146 h 241"/>
                <a:gd name="T10" fmla="*/ 32 w 272"/>
                <a:gd name="T11" fmla="*/ 241 h 241"/>
                <a:gd name="T12" fmla="*/ 0 w 272"/>
                <a:gd name="T13" fmla="*/ 28 h 241"/>
                <a:gd name="T14" fmla="*/ 0 w 272"/>
                <a:gd name="T15" fmla="*/ 28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12" name="Freeform 16"/>
            <p:cNvSpPr>
              <a:spLocks/>
            </p:cNvSpPr>
            <p:nvPr userDrawn="1"/>
          </p:nvSpPr>
          <p:spPr bwMode="auto">
            <a:xfrm>
              <a:off x="641" y="4163"/>
              <a:ext cx="76" cy="112"/>
            </a:xfrm>
            <a:custGeom>
              <a:avLst/>
              <a:gdLst>
                <a:gd name="T0" fmla="*/ 152 w 152"/>
                <a:gd name="T1" fmla="*/ 4 h 224"/>
                <a:gd name="T2" fmla="*/ 152 w 152"/>
                <a:gd name="T3" fmla="*/ 224 h 224"/>
                <a:gd name="T4" fmla="*/ 0 w 152"/>
                <a:gd name="T5" fmla="*/ 8 h 224"/>
                <a:gd name="T6" fmla="*/ 72 w 152"/>
                <a:gd name="T7" fmla="*/ 0 h 224"/>
                <a:gd name="T8" fmla="*/ 152 w 152"/>
                <a:gd name="T9" fmla="*/ 4 h 224"/>
                <a:gd name="T10" fmla="*/ 152 w 152"/>
                <a:gd name="T11" fmla="*/ 4 h 224"/>
              </a:gdLst>
              <a:ahLst/>
              <a:cxnLst>
                <a:cxn ang="0">
                  <a:pos x="T0" y="T1"/>
                </a:cxn>
                <a:cxn ang="0">
                  <a:pos x="T2" y="T3"/>
                </a:cxn>
                <a:cxn ang="0">
                  <a:pos x="T4" y="T5"/>
                </a:cxn>
                <a:cxn ang="0">
                  <a:pos x="T6" y="T7"/>
                </a:cxn>
                <a:cxn ang="0">
                  <a:pos x="T8" y="T9"/>
                </a:cxn>
                <a:cxn ang="0">
                  <a:pos x="T10" y="T11"/>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13" name="Freeform 17"/>
            <p:cNvSpPr>
              <a:spLocks/>
            </p:cNvSpPr>
            <p:nvPr userDrawn="1"/>
          </p:nvSpPr>
          <p:spPr bwMode="auto">
            <a:xfrm>
              <a:off x="504" y="3607"/>
              <a:ext cx="193" cy="383"/>
            </a:xfrm>
            <a:custGeom>
              <a:avLst/>
              <a:gdLst>
                <a:gd name="T0" fmla="*/ 0 w 386"/>
                <a:gd name="T1" fmla="*/ 80 h 764"/>
                <a:gd name="T2" fmla="*/ 87 w 386"/>
                <a:gd name="T3" fmla="*/ 0 h 764"/>
                <a:gd name="T4" fmla="*/ 232 w 386"/>
                <a:gd name="T5" fmla="*/ 6 h 764"/>
                <a:gd name="T6" fmla="*/ 386 w 386"/>
                <a:gd name="T7" fmla="*/ 764 h 764"/>
                <a:gd name="T8" fmla="*/ 279 w 386"/>
                <a:gd name="T9" fmla="*/ 720 h 764"/>
                <a:gd name="T10" fmla="*/ 152 w 386"/>
                <a:gd name="T11" fmla="*/ 677 h 764"/>
                <a:gd name="T12" fmla="*/ 0 w 386"/>
                <a:gd name="T13" fmla="*/ 80 h 764"/>
                <a:gd name="T14" fmla="*/ 0 w 386"/>
                <a:gd name="T15" fmla="*/ 80 h 7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14" name="Freeform 18"/>
            <p:cNvSpPr>
              <a:spLocks/>
            </p:cNvSpPr>
            <p:nvPr userDrawn="1"/>
          </p:nvSpPr>
          <p:spPr bwMode="auto">
            <a:xfrm>
              <a:off x="668" y="3590"/>
              <a:ext cx="364" cy="174"/>
            </a:xfrm>
            <a:custGeom>
              <a:avLst/>
              <a:gdLst>
                <a:gd name="T0" fmla="*/ 692 w 728"/>
                <a:gd name="T1" fmla="*/ 0 h 348"/>
                <a:gd name="T2" fmla="*/ 0 w 728"/>
                <a:gd name="T3" fmla="*/ 106 h 348"/>
                <a:gd name="T4" fmla="*/ 28 w 728"/>
                <a:gd name="T5" fmla="*/ 348 h 348"/>
                <a:gd name="T6" fmla="*/ 715 w 728"/>
                <a:gd name="T7" fmla="*/ 237 h 348"/>
                <a:gd name="T8" fmla="*/ 728 w 728"/>
                <a:gd name="T9" fmla="*/ 43 h 348"/>
                <a:gd name="T10" fmla="*/ 692 w 728"/>
                <a:gd name="T11" fmla="*/ 0 h 348"/>
                <a:gd name="T12" fmla="*/ 692 w 728"/>
                <a:gd name="T13" fmla="*/ 0 h 348"/>
              </a:gdLst>
              <a:ahLst/>
              <a:cxnLst>
                <a:cxn ang="0">
                  <a:pos x="T0" y="T1"/>
                </a:cxn>
                <a:cxn ang="0">
                  <a:pos x="T2" y="T3"/>
                </a:cxn>
                <a:cxn ang="0">
                  <a:pos x="T4" y="T5"/>
                </a:cxn>
                <a:cxn ang="0">
                  <a:pos x="T6" y="T7"/>
                </a:cxn>
                <a:cxn ang="0">
                  <a:pos x="T8" y="T9"/>
                </a:cxn>
                <a:cxn ang="0">
                  <a:pos x="T10" y="T11"/>
                </a:cxn>
                <a:cxn ang="0">
                  <a:pos x="T12" y="T13"/>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15" name="Freeform 19"/>
            <p:cNvSpPr>
              <a:spLocks/>
            </p:cNvSpPr>
            <p:nvPr userDrawn="1"/>
          </p:nvSpPr>
          <p:spPr bwMode="auto">
            <a:xfrm>
              <a:off x="347" y="3693"/>
              <a:ext cx="156" cy="67"/>
            </a:xfrm>
            <a:custGeom>
              <a:avLst/>
              <a:gdLst>
                <a:gd name="T0" fmla="*/ 272 w 312"/>
                <a:gd name="T1" fmla="*/ 0 h 135"/>
                <a:gd name="T2" fmla="*/ 0 w 312"/>
                <a:gd name="T3" fmla="*/ 78 h 135"/>
                <a:gd name="T4" fmla="*/ 312 w 312"/>
                <a:gd name="T5" fmla="*/ 135 h 135"/>
                <a:gd name="T6" fmla="*/ 272 w 312"/>
                <a:gd name="T7" fmla="*/ 0 h 135"/>
                <a:gd name="T8" fmla="*/ 272 w 312"/>
                <a:gd name="T9" fmla="*/ 0 h 135"/>
              </a:gdLst>
              <a:ahLst/>
              <a:cxnLst>
                <a:cxn ang="0">
                  <a:pos x="T0" y="T1"/>
                </a:cxn>
                <a:cxn ang="0">
                  <a:pos x="T2" y="T3"/>
                </a:cxn>
                <a:cxn ang="0">
                  <a:pos x="T4" y="T5"/>
                </a:cxn>
                <a:cxn ang="0">
                  <a:pos x="T6" y="T7"/>
                </a:cxn>
                <a:cxn ang="0">
                  <a:pos x="T8" y="T9"/>
                </a:cxn>
              </a:cxnLst>
              <a:rect l="0" t="0" r="r" b="b"/>
              <a:pathLst>
                <a:path w="312" h="135">
                  <a:moveTo>
                    <a:pt x="272" y="0"/>
                  </a:moveTo>
                  <a:lnTo>
                    <a:pt x="0" y="78"/>
                  </a:lnTo>
                  <a:lnTo>
                    <a:pt x="312" y="135"/>
                  </a:lnTo>
                  <a:lnTo>
                    <a:pt x="272" y="0"/>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nvGrpSpPr>
            <p:cNvPr id="4116" name="Group 20"/>
            <p:cNvGrpSpPr>
              <a:grpSpLocks/>
            </p:cNvGrpSpPr>
            <p:nvPr userDrawn="1"/>
          </p:nvGrpSpPr>
          <p:grpSpPr bwMode="auto">
            <a:xfrm>
              <a:off x="5" y="3490"/>
              <a:ext cx="1124" cy="780"/>
              <a:chOff x="5" y="3490"/>
              <a:chExt cx="1124" cy="780"/>
            </a:xfrm>
          </p:grpSpPr>
          <p:grpSp>
            <p:nvGrpSpPr>
              <p:cNvPr id="4117" name="Group 21"/>
              <p:cNvGrpSpPr>
                <a:grpSpLocks/>
              </p:cNvGrpSpPr>
              <p:nvPr userDrawn="1"/>
            </p:nvGrpSpPr>
            <p:grpSpPr bwMode="auto">
              <a:xfrm>
                <a:off x="499" y="3562"/>
                <a:ext cx="548" cy="708"/>
                <a:chOff x="499" y="3562"/>
                <a:chExt cx="548" cy="708"/>
              </a:xfrm>
            </p:grpSpPr>
            <p:sp>
              <p:nvSpPr>
                <p:cNvPr id="4118" name="Freeform 22"/>
                <p:cNvSpPr>
                  <a:spLocks/>
                </p:cNvSpPr>
                <p:nvPr userDrawn="1"/>
              </p:nvSpPr>
              <p:spPr bwMode="auto">
                <a:xfrm>
                  <a:off x="499" y="3587"/>
                  <a:ext cx="157" cy="87"/>
                </a:xfrm>
                <a:custGeom>
                  <a:avLst/>
                  <a:gdLst>
                    <a:gd name="T0" fmla="*/ 0 w 313"/>
                    <a:gd name="T1" fmla="*/ 107 h 175"/>
                    <a:gd name="T2" fmla="*/ 114 w 313"/>
                    <a:gd name="T3" fmla="*/ 10 h 175"/>
                    <a:gd name="T4" fmla="*/ 213 w 313"/>
                    <a:gd name="T5" fmla="*/ 0 h 175"/>
                    <a:gd name="T6" fmla="*/ 292 w 313"/>
                    <a:gd name="T7" fmla="*/ 27 h 175"/>
                    <a:gd name="T8" fmla="*/ 313 w 313"/>
                    <a:gd name="T9" fmla="*/ 91 h 175"/>
                    <a:gd name="T10" fmla="*/ 167 w 313"/>
                    <a:gd name="T11" fmla="*/ 67 h 175"/>
                    <a:gd name="T12" fmla="*/ 74 w 313"/>
                    <a:gd name="T13" fmla="*/ 101 h 175"/>
                    <a:gd name="T14" fmla="*/ 13 w 313"/>
                    <a:gd name="T15" fmla="*/ 175 h 175"/>
                    <a:gd name="T16" fmla="*/ 0 w 313"/>
                    <a:gd name="T17" fmla="*/ 107 h 175"/>
                    <a:gd name="T18" fmla="*/ 0 w 313"/>
                    <a:gd name="T19" fmla="*/ 10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19" name="Freeform 23"/>
                <p:cNvSpPr>
                  <a:spLocks/>
                </p:cNvSpPr>
                <p:nvPr userDrawn="1"/>
              </p:nvSpPr>
              <p:spPr bwMode="auto">
                <a:xfrm>
                  <a:off x="636" y="4137"/>
                  <a:ext cx="115" cy="133"/>
                </a:xfrm>
                <a:custGeom>
                  <a:avLst/>
                  <a:gdLst>
                    <a:gd name="T0" fmla="*/ 0 w 230"/>
                    <a:gd name="T1" fmla="*/ 40 h 266"/>
                    <a:gd name="T2" fmla="*/ 160 w 230"/>
                    <a:gd name="T3" fmla="*/ 266 h 266"/>
                    <a:gd name="T4" fmla="*/ 230 w 230"/>
                    <a:gd name="T5" fmla="*/ 251 h 266"/>
                    <a:gd name="T6" fmla="*/ 223 w 230"/>
                    <a:gd name="T7" fmla="*/ 17 h 266"/>
                    <a:gd name="T8" fmla="*/ 166 w 230"/>
                    <a:gd name="T9" fmla="*/ 0 h 266"/>
                    <a:gd name="T10" fmla="*/ 179 w 230"/>
                    <a:gd name="T11" fmla="*/ 197 h 266"/>
                    <a:gd name="T12" fmla="*/ 71 w 230"/>
                    <a:gd name="T13" fmla="*/ 4 h 266"/>
                    <a:gd name="T14" fmla="*/ 0 w 230"/>
                    <a:gd name="T15" fmla="*/ 40 h 266"/>
                    <a:gd name="T16" fmla="*/ 0 w 230"/>
                    <a:gd name="T17" fmla="*/ 4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20" name="Freeform 24"/>
                <p:cNvSpPr>
                  <a:spLocks/>
                </p:cNvSpPr>
                <p:nvPr userDrawn="1"/>
              </p:nvSpPr>
              <p:spPr bwMode="auto">
                <a:xfrm>
                  <a:off x="1004" y="3562"/>
                  <a:ext cx="43" cy="117"/>
                </a:xfrm>
                <a:custGeom>
                  <a:avLst/>
                  <a:gdLst>
                    <a:gd name="T0" fmla="*/ 0 w 87"/>
                    <a:gd name="T1" fmla="*/ 19 h 234"/>
                    <a:gd name="T2" fmla="*/ 36 w 87"/>
                    <a:gd name="T3" fmla="*/ 93 h 234"/>
                    <a:gd name="T4" fmla="*/ 44 w 87"/>
                    <a:gd name="T5" fmla="*/ 154 h 234"/>
                    <a:gd name="T6" fmla="*/ 27 w 87"/>
                    <a:gd name="T7" fmla="*/ 234 h 234"/>
                    <a:gd name="T8" fmla="*/ 80 w 87"/>
                    <a:gd name="T9" fmla="*/ 220 h 234"/>
                    <a:gd name="T10" fmla="*/ 87 w 87"/>
                    <a:gd name="T11" fmla="*/ 116 h 234"/>
                    <a:gd name="T12" fmla="*/ 46 w 87"/>
                    <a:gd name="T13" fmla="*/ 0 h 234"/>
                    <a:gd name="T14" fmla="*/ 0 w 87"/>
                    <a:gd name="T15" fmla="*/ 19 h 234"/>
                    <a:gd name="T16" fmla="*/ 0 w 87"/>
                    <a:gd name="T17" fmla="*/ 1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sp>
            <p:nvSpPr>
              <p:cNvPr id="4121" name="Freeform 25"/>
              <p:cNvSpPr>
                <a:spLocks/>
              </p:cNvSpPr>
              <p:nvPr userDrawn="1"/>
            </p:nvSpPr>
            <p:spPr bwMode="auto">
              <a:xfrm>
                <a:off x="76" y="3732"/>
                <a:ext cx="595" cy="250"/>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22" name="Freeform 26"/>
              <p:cNvSpPr>
                <a:spLocks/>
              </p:cNvSpPr>
              <p:nvPr userDrawn="1"/>
            </p:nvSpPr>
            <p:spPr bwMode="auto">
              <a:xfrm>
                <a:off x="260" y="3886"/>
                <a:ext cx="244" cy="148"/>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23" name="Freeform 27"/>
              <p:cNvSpPr>
                <a:spLocks/>
              </p:cNvSpPr>
              <p:nvPr userDrawn="1"/>
            </p:nvSpPr>
            <p:spPr bwMode="auto">
              <a:xfrm>
                <a:off x="565" y="3680"/>
                <a:ext cx="107" cy="238"/>
              </a:xfrm>
              <a:custGeom>
                <a:avLst/>
                <a:gdLst>
                  <a:gd name="T0" fmla="*/ 24 w 213"/>
                  <a:gd name="T1" fmla="*/ 0 h 478"/>
                  <a:gd name="T2" fmla="*/ 91 w 213"/>
                  <a:gd name="T3" fmla="*/ 25 h 478"/>
                  <a:gd name="T4" fmla="*/ 80 w 213"/>
                  <a:gd name="T5" fmla="*/ 192 h 478"/>
                  <a:gd name="T6" fmla="*/ 106 w 213"/>
                  <a:gd name="T7" fmla="*/ 327 h 478"/>
                  <a:gd name="T8" fmla="*/ 213 w 213"/>
                  <a:gd name="T9" fmla="*/ 451 h 478"/>
                  <a:gd name="T10" fmla="*/ 97 w 213"/>
                  <a:gd name="T11" fmla="*/ 478 h 478"/>
                  <a:gd name="T12" fmla="*/ 30 w 213"/>
                  <a:gd name="T13" fmla="*/ 344 h 478"/>
                  <a:gd name="T14" fmla="*/ 0 w 213"/>
                  <a:gd name="T15" fmla="*/ 57 h 478"/>
                  <a:gd name="T16" fmla="*/ 24 w 213"/>
                  <a:gd name="T17" fmla="*/ 0 h 478"/>
                  <a:gd name="T18" fmla="*/ 24 w 213"/>
                  <a:gd name="T19"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nvGrpSpPr>
              <p:cNvPr id="4124" name="Group 28"/>
              <p:cNvGrpSpPr>
                <a:grpSpLocks/>
              </p:cNvGrpSpPr>
              <p:nvPr userDrawn="1"/>
            </p:nvGrpSpPr>
            <p:grpSpPr bwMode="auto">
              <a:xfrm>
                <a:off x="5" y="3490"/>
                <a:ext cx="1124" cy="678"/>
                <a:chOff x="5" y="3490"/>
                <a:chExt cx="1124" cy="678"/>
              </a:xfrm>
            </p:grpSpPr>
            <p:sp>
              <p:nvSpPr>
                <p:cNvPr id="4125" name="Freeform 29"/>
                <p:cNvSpPr>
                  <a:spLocks/>
                </p:cNvSpPr>
                <p:nvPr userDrawn="1"/>
              </p:nvSpPr>
              <p:spPr bwMode="auto">
                <a:xfrm>
                  <a:off x="669" y="4048"/>
                  <a:ext cx="75" cy="87"/>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26" name="Freeform 30"/>
                <p:cNvSpPr>
                  <a:spLocks/>
                </p:cNvSpPr>
                <p:nvPr userDrawn="1"/>
              </p:nvSpPr>
              <p:spPr bwMode="auto">
                <a:xfrm>
                  <a:off x="5" y="3728"/>
                  <a:ext cx="842" cy="440"/>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27" name="Freeform 31"/>
                <p:cNvSpPr>
                  <a:spLocks/>
                </p:cNvSpPr>
                <p:nvPr userDrawn="1"/>
              </p:nvSpPr>
              <p:spPr bwMode="auto">
                <a:xfrm>
                  <a:off x="106" y="3770"/>
                  <a:ext cx="80" cy="167"/>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28" name="Freeform 32"/>
                <p:cNvSpPr>
                  <a:spLocks/>
                </p:cNvSpPr>
                <p:nvPr userDrawn="1"/>
              </p:nvSpPr>
              <p:spPr bwMode="auto">
                <a:xfrm>
                  <a:off x="449" y="3490"/>
                  <a:ext cx="322" cy="594"/>
                </a:xfrm>
                <a:custGeom>
                  <a:avLst/>
                  <a:gdLst>
                    <a:gd name="T0" fmla="*/ 218 w 642"/>
                    <a:gd name="T1" fmla="*/ 896 h 1188"/>
                    <a:gd name="T2" fmla="*/ 0 w 642"/>
                    <a:gd name="T3" fmla="*/ 124 h 1188"/>
                    <a:gd name="T4" fmla="*/ 81 w 642"/>
                    <a:gd name="T5" fmla="*/ 38 h 1188"/>
                    <a:gd name="T6" fmla="*/ 258 w 642"/>
                    <a:gd name="T7" fmla="*/ 0 h 1188"/>
                    <a:gd name="T8" fmla="*/ 399 w 642"/>
                    <a:gd name="T9" fmla="*/ 57 h 1188"/>
                    <a:gd name="T10" fmla="*/ 642 w 642"/>
                    <a:gd name="T11" fmla="*/ 1188 h 1188"/>
                    <a:gd name="T12" fmla="*/ 555 w 642"/>
                    <a:gd name="T13" fmla="*/ 1091 h 1188"/>
                    <a:gd name="T14" fmla="*/ 355 w 642"/>
                    <a:gd name="T15" fmla="*/ 97 h 1188"/>
                    <a:gd name="T16" fmla="*/ 226 w 642"/>
                    <a:gd name="T17" fmla="*/ 61 h 1188"/>
                    <a:gd name="T18" fmla="*/ 119 w 642"/>
                    <a:gd name="T19" fmla="*/ 74 h 1188"/>
                    <a:gd name="T20" fmla="*/ 76 w 642"/>
                    <a:gd name="T21" fmla="*/ 141 h 1188"/>
                    <a:gd name="T22" fmla="*/ 306 w 642"/>
                    <a:gd name="T23" fmla="*/ 924 h 1188"/>
                    <a:gd name="T24" fmla="*/ 218 w 642"/>
                    <a:gd name="T25" fmla="*/ 896 h 1188"/>
                    <a:gd name="T26" fmla="*/ 218 w 642"/>
                    <a:gd name="T27" fmla="*/ 89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29" name="Freeform 33"/>
                <p:cNvSpPr>
                  <a:spLocks/>
                </p:cNvSpPr>
                <p:nvPr userDrawn="1"/>
              </p:nvSpPr>
              <p:spPr bwMode="auto">
                <a:xfrm>
                  <a:off x="578" y="3650"/>
                  <a:ext cx="96" cy="252"/>
                </a:xfrm>
                <a:custGeom>
                  <a:avLst/>
                  <a:gdLst>
                    <a:gd name="T0" fmla="*/ 0 w 192"/>
                    <a:gd name="T1" fmla="*/ 27 h 504"/>
                    <a:gd name="T2" fmla="*/ 76 w 192"/>
                    <a:gd name="T3" fmla="*/ 194 h 504"/>
                    <a:gd name="T4" fmla="*/ 113 w 192"/>
                    <a:gd name="T5" fmla="*/ 318 h 504"/>
                    <a:gd name="T6" fmla="*/ 116 w 192"/>
                    <a:gd name="T7" fmla="*/ 504 h 504"/>
                    <a:gd name="T8" fmla="*/ 192 w 192"/>
                    <a:gd name="T9" fmla="*/ 504 h 504"/>
                    <a:gd name="T10" fmla="*/ 187 w 192"/>
                    <a:gd name="T11" fmla="*/ 360 h 504"/>
                    <a:gd name="T12" fmla="*/ 162 w 192"/>
                    <a:gd name="T13" fmla="*/ 208 h 504"/>
                    <a:gd name="T14" fmla="*/ 99 w 192"/>
                    <a:gd name="T15" fmla="*/ 59 h 504"/>
                    <a:gd name="T16" fmla="*/ 63 w 192"/>
                    <a:gd name="T17" fmla="*/ 0 h 504"/>
                    <a:gd name="T18" fmla="*/ 0 w 192"/>
                    <a:gd name="T19" fmla="*/ 27 h 504"/>
                    <a:gd name="T20" fmla="*/ 0 w 192"/>
                    <a:gd name="T21" fmla="*/ 27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30" name="Freeform 34"/>
                <p:cNvSpPr>
                  <a:spLocks/>
                </p:cNvSpPr>
                <p:nvPr userDrawn="1"/>
              </p:nvSpPr>
              <p:spPr bwMode="auto">
                <a:xfrm>
                  <a:off x="328" y="3630"/>
                  <a:ext cx="195" cy="135"/>
                </a:xfrm>
                <a:custGeom>
                  <a:avLst/>
                  <a:gdLst>
                    <a:gd name="T0" fmla="*/ 297 w 390"/>
                    <a:gd name="T1" fmla="*/ 0 h 269"/>
                    <a:gd name="T2" fmla="*/ 257 w 390"/>
                    <a:gd name="T3" fmla="*/ 17 h 269"/>
                    <a:gd name="T4" fmla="*/ 253 w 390"/>
                    <a:gd name="T5" fmla="*/ 66 h 269"/>
                    <a:gd name="T6" fmla="*/ 0 w 390"/>
                    <a:gd name="T7" fmla="*/ 169 h 269"/>
                    <a:gd name="T8" fmla="*/ 0 w 390"/>
                    <a:gd name="T9" fmla="*/ 222 h 269"/>
                    <a:gd name="T10" fmla="*/ 284 w 390"/>
                    <a:gd name="T11" fmla="*/ 226 h 269"/>
                    <a:gd name="T12" fmla="*/ 320 w 390"/>
                    <a:gd name="T13" fmla="*/ 269 h 269"/>
                    <a:gd name="T14" fmla="*/ 390 w 390"/>
                    <a:gd name="T15" fmla="*/ 266 h 269"/>
                    <a:gd name="T16" fmla="*/ 383 w 390"/>
                    <a:gd name="T17" fmla="*/ 190 h 269"/>
                    <a:gd name="T18" fmla="*/ 116 w 390"/>
                    <a:gd name="T19" fmla="*/ 176 h 269"/>
                    <a:gd name="T20" fmla="*/ 333 w 390"/>
                    <a:gd name="T21" fmla="*/ 89 h 269"/>
                    <a:gd name="T22" fmla="*/ 297 w 390"/>
                    <a:gd name="T23" fmla="*/ 0 h 269"/>
                    <a:gd name="T24" fmla="*/ 297 w 390"/>
                    <a:gd name="T25"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31" name="Freeform 35"/>
                <p:cNvSpPr>
                  <a:spLocks/>
                </p:cNvSpPr>
                <p:nvPr userDrawn="1"/>
              </p:nvSpPr>
              <p:spPr bwMode="auto">
                <a:xfrm>
                  <a:off x="658" y="3538"/>
                  <a:ext cx="471" cy="212"/>
                </a:xfrm>
                <a:custGeom>
                  <a:avLst/>
                  <a:gdLst>
                    <a:gd name="T0" fmla="*/ 0 w 941"/>
                    <a:gd name="T1" fmla="*/ 131 h 424"/>
                    <a:gd name="T2" fmla="*/ 863 w 941"/>
                    <a:gd name="T3" fmla="*/ 0 h 424"/>
                    <a:gd name="T4" fmla="*/ 926 w 941"/>
                    <a:gd name="T5" fmla="*/ 78 h 424"/>
                    <a:gd name="T6" fmla="*/ 941 w 941"/>
                    <a:gd name="T7" fmla="*/ 181 h 424"/>
                    <a:gd name="T8" fmla="*/ 903 w 941"/>
                    <a:gd name="T9" fmla="*/ 282 h 424"/>
                    <a:gd name="T10" fmla="*/ 57 w 941"/>
                    <a:gd name="T11" fmla="*/ 424 h 424"/>
                    <a:gd name="T12" fmla="*/ 53 w 941"/>
                    <a:gd name="T13" fmla="*/ 384 h 424"/>
                    <a:gd name="T14" fmla="*/ 863 w 941"/>
                    <a:gd name="T15" fmla="*/ 242 h 424"/>
                    <a:gd name="T16" fmla="*/ 893 w 941"/>
                    <a:gd name="T17" fmla="*/ 145 h 424"/>
                    <a:gd name="T18" fmla="*/ 840 w 941"/>
                    <a:gd name="T19" fmla="*/ 57 h 424"/>
                    <a:gd name="T20" fmla="*/ 0 w 941"/>
                    <a:gd name="T21" fmla="*/ 185 h 424"/>
                    <a:gd name="T22" fmla="*/ 0 w 941"/>
                    <a:gd name="T23" fmla="*/ 131 h 424"/>
                    <a:gd name="T24" fmla="*/ 0 w 941"/>
                    <a:gd name="T25" fmla="*/ 131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32" name="Freeform 36"/>
                <p:cNvSpPr>
                  <a:spLocks/>
                </p:cNvSpPr>
                <p:nvPr userDrawn="1"/>
              </p:nvSpPr>
              <p:spPr bwMode="auto">
                <a:xfrm>
                  <a:off x="717" y="3606"/>
                  <a:ext cx="245" cy="86"/>
                </a:xfrm>
                <a:custGeom>
                  <a:avLst/>
                  <a:gdLst>
                    <a:gd name="T0" fmla="*/ 0 w 488"/>
                    <a:gd name="T1" fmla="*/ 126 h 173"/>
                    <a:gd name="T2" fmla="*/ 66 w 488"/>
                    <a:gd name="T3" fmla="*/ 173 h 173"/>
                    <a:gd name="T4" fmla="*/ 222 w 488"/>
                    <a:gd name="T5" fmla="*/ 166 h 173"/>
                    <a:gd name="T6" fmla="*/ 418 w 488"/>
                    <a:gd name="T7" fmla="*/ 116 h 173"/>
                    <a:gd name="T8" fmla="*/ 488 w 488"/>
                    <a:gd name="T9" fmla="*/ 42 h 173"/>
                    <a:gd name="T10" fmla="*/ 443 w 488"/>
                    <a:gd name="T11" fmla="*/ 2 h 173"/>
                    <a:gd name="T12" fmla="*/ 253 w 488"/>
                    <a:gd name="T13" fmla="*/ 0 h 173"/>
                    <a:gd name="T14" fmla="*/ 110 w 488"/>
                    <a:gd name="T15" fmla="*/ 12 h 173"/>
                    <a:gd name="T16" fmla="*/ 15 w 488"/>
                    <a:gd name="T17" fmla="*/ 76 h 173"/>
                    <a:gd name="T18" fmla="*/ 112 w 488"/>
                    <a:gd name="T19" fmla="*/ 95 h 173"/>
                    <a:gd name="T20" fmla="*/ 275 w 488"/>
                    <a:gd name="T21" fmla="*/ 53 h 173"/>
                    <a:gd name="T22" fmla="*/ 416 w 488"/>
                    <a:gd name="T23" fmla="*/ 53 h 173"/>
                    <a:gd name="T24" fmla="*/ 268 w 488"/>
                    <a:gd name="T25" fmla="*/ 110 h 173"/>
                    <a:gd name="T26" fmla="*/ 142 w 488"/>
                    <a:gd name="T27" fmla="*/ 126 h 173"/>
                    <a:gd name="T28" fmla="*/ 0 w 488"/>
                    <a:gd name="T29" fmla="*/ 126 h 173"/>
                    <a:gd name="T30" fmla="*/ 0 w 488"/>
                    <a:gd name="T31" fmla="*/ 12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grpSp>
      </p:grpSp>
      <p:grpSp>
        <p:nvGrpSpPr>
          <p:cNvPr id="4133" name="Group 37"/>
          <p:cNvGrpSpPr>
            <a:grpSpLocks/>
          </p:cNvGrpSpPr>
          <p:nvPr/>
        </p:nvGrpSpPr>
        <p:grpSpPr bwMode="auto">
          <a:xfrm>
            <a:off x="8680457" y="2116152"/>
            <a:ext cx="385763" cy="4308475"/>
            <a:chOff x="5468" y="1333"/>
            <a:chExt cx="243" cy="2714"/>
          </a:xfrm>
        </p:grpSpPr>
        <p:sp>
          <p:nvSpPr>
            <p:cNvPr id="4134" name="Freeform 38"/>
            <p:cNvSpPr>
              <a:spLocks/>
            </p:cNvSpPr>
            <p:nvPr userDrawn="1"/>
          </p:nvSpPr>
          <p:spPr bwMode="auto">
            <a:xfrm flipH="1">
              <a:off x="5468" y="2620"/>
              <a:ext cx="205" cy="1427"/>
            </a:xfrm>
            <a:custGeom>
              <a:avLst/>
              <a:gdLst>
                <a:gd name="T0" fmla="*/ 692 w 772"/>
                <a:gd name="T1" fmla="*/ 3156 h 3266"/>
                <a:gd name="T2" fmla="*/ 380 w 772"/>
                <a:gd name="T3" fmla="*/ 2945 h 3266"/>
                <a:gd name="T4" fmla="*/ 319 w 772"/>
                <a:gd name="T5" fmla="*/ 2783 h 3266"/>
                <a:gd name="T6" fmla="*/ 371 w 772"/>
                <a:gd name="T7" fmla="*/ 2542 h 3266"/>
                <a:gd name="T8" fmla="*/ 591 w 772"/>
                <a:gd name="T9" fmla="*/ 2251 h 3266"/>
                <a:gd name="T10" fmla="*/ 641 w 772"/>
                <a:gd name="T11" fmla="*/ 2070 h 3266"/>
                <a:gd name="T12" fmla="*/ 591 w 772"/>
                <a:gd name="T13" fmla="*/ 1948 h 3266"/>
                <a:gd name="T14" fmla="*/ 401 w 772"/>
                <a:gd name="T15" fmla="*/ 1859 h 3266"/>
                <a:gd name="T16" fmla="*/ 361 w 772"/>
                <a:gd name="T17" fmla="*/ 1747 h 3266"/>
                <a:gd name="T18" fmla="*/ 430 w 772"/>
                <a:gd name="T19" fmla="*/ 1587 h 3266"/>
                <a:gd name="T20" fmla="*/ 741 w 772"/>
                <a:gd name="T21" fmla="*/ 1156 h 3266"/>
                <a:gd name="T22" fmla="*/ 772 w 772"/>
                <a:gd name="T23" fmla="*/ 945 h 3266"/>
                <a:gd name="T24" fmla="*/ 692 w 772"/>
                <a:gd name="T25" fmla="*/ 713 h 3266"/>
                <a:gd name="T26" fmla="*/ 430 w 772"/>
                <a:gd name="T27" fmla="*/ 603 h 3266"/>
                <a:gd name="T28" fmla="*/ 200 w 772"/>
                <a:gd name="T29" fmla="*/ 422 h 3266"/>
                <a:gd name="T30" fmla="*/ 0 w 772"/>
                <a:gd name="T31" fmla="*/ 0 h 3266"/>
                <a:gd name="T32" fmla="*/ 29 w 772"/>
                <a:gd name="T33" fmla="*/ 382 h 3266"/>
                <a:gd name="T34" fmla="*/ 179 w 772"/>
                <a:gd name="T35" fmla="*/ 612 h 3266"/>
                <a:gd name="T36" fmla="*/ 380 w 772"/>
                <a:gd name="T37" fmla="*/ 753 h 3266"/>
                <a:gd name="T38" fmla="*/ 601 w 772"/>
                <a:gd name="T39" fmla="*/ 833 h 3266"/>
                <a:gd name="T40" fmla="*/ 612 w 772"/>
                <a:gd name="T41" fmla="*/ 1044 h 3266"/>
                <a:gd name="T42" fmla="*/ 500 w 772"/>
                <a:gd name="T43" fmla="*/ 1266 h 3266"/>
                <a:gd name="T44" fmla="*/ 240 w 772"/>
                <a:gd name="T45" fmla="*/ 1658 h 3266"/>
                <a:gd name="T46" fmla="*/ 230 w 772"/>
                <a:gd name="T47" fmla="*/ 1909 h 3266"/>
                <a:gd name="T48" fmla="*/ 471 w 772"/>
                <a:gd name="T49" fmla="*/ 2049 h 3266"/>
                <a:gd name="T50" fmla="*/ 460 w 772"/>
                <a:gd name="T51" fmla="*/ 2180 h 3266"/>
                <a:gd name="T52" fmla="*/ 249 w 772"/>
                <a:gd name="T53" fmla="*/ 2452 h 3266"/>
                <a:gd name="T54" fmla="*/ 160 w 772"/>
                <a:gd name="T55" fmla="*/ 2713 h 3266"/>
                <a:gd name="T56" fmla="*/ 240 w 772"/>
                <a:gd name="T57" fmla="*/ 2994 h 3266"/>
                <a:gd name="T58" fmla="*/ 430 w 772"/>
                <a:gd name="T59" fmla="*/ 3144 h 3266"/>
                <a:gd name="T60" fmla="*/ 671 w 772"/>
                <a:gd name="T61" fmla="*/ 3266 h 3266"/>
                <a:gd name="T62" fmla="*/ 692 w 772"/>
                <a:gd name="T63" fmla="*/ 3156 h 3266"/>
                <a:gd name="T64" fmla="*/ 692 w 772"/>
                <a:gd name="T65" fmla="*/ 3156 h 3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35" name="Freeform 39"/>
            <p:cNvSpPr>
              <a:spLocks/>
            </p:cNvSpPr>
            <p:nvPr userDrawn="1"/>
          </p:nvSpPr>
          <p:spPr bwMode="auto">
            <a:xfrm flipH="1">
              <a:off x="5506" y="1333"/>
              <a:ext cx="205" cy="1633"/>
            </a:xfrm>
            <a:custGeom>
              <a:avLst/>
              <a:gdLst>
                <a:gd name="T0" fmla="*/ 692 w 772"/>
                <a:gd name="T1" fmla="*/ 3156 h 3266"/>
                <a:gd name="T2" fmla="*/ 380 w 772"/>
                <a:gd name="T3" fmla="*/ 2945 h 3266"/>
                <a:gd name="T4" fmla="*/ 319 w 772"/>
                <a:gd name="T5" fmla="*/ 2783 h 3266"/>
                <a:gd name="T6" fmla="*/ 371 w 772"/>
                <a:gd name="T7" fmla="*/ 2542 h 3266"/>
                <a:gd name="T8" fmla="*/ 591 w 772"/>
                <a:gd name="T9" fmla="*/ 2251 h 3266"/>
                <a:gd name="T10" fmla="*/ 641 w 772"/>
                <a:gd name="T11" fmla="*/ 2070 h 3266"/>
                <a:gd name="T12" fmla="*/ 591 w 772"/>
                <a:gd name="T13" fmla="*/ 1948 h 3266"/>
                <a:gd name="T14" fmla="*/ 401 w 772"/>
                <a:gd name="T15" fmla="*/ 1859 h 3266"/>
                <a:gd name="T16" fmla="*/ 361 w 772"/>
                <a:gd name="T17" fmla="*/ 1747 h 3266"/>
                <a:gd name="T18" fmla="*/ 430 w 772"/>
                <a:gd name="T19" fmla="*/ 1587 h 3266"/>
                <a:gd name="T20" fmla="*/ 741 w 772"/>
                <a:gd name="T21" fmla="*/ 1156 h 3266"/>
                <a:gd name="T22" fmla="*/ 772 w 772"/>
                <a:gd name="T23" fmla="*/ 945 h 3266"/>
                <a:gd name="T24" fmla="*/ 692 w 772"/>
                <a:gd name="T25" fmla="*/ 713 h 3266"/>
                <a:gd name="T26" fmla="*/ 430 w 772"/>
                <a:gd name="T27" fmla="*/ 603 h 3266"/>
                <a:gd name="T28" fmla="*/ 200 w 772"/>
                <a:gd name="T29" fmla="*/ 422 h 3266"/>
                <a:gd name="T30" fmla="*/ 0 w 772"/>
                <a:gd name="T31" fmla="*/ 0 h 3266"/>
                <a:gd name="T32" fmla="*/ 29 w 772"/>
                <a:gd name="T33" fmla="*/ 382 h 3266"/>
                <a:gd name="T34" fmla="*/ 179 w 772"/>
                <a:gd name="T35" fmla="*/ 612 h 3266"/>
                <a:gd name="T36" fmla="*/ 380 w 772"/>
                <a:gd name="T37" fmla="*/ 753 h 3266"/>
                <a:gd name="T38" fmla="*/ 601 w 772"/>
                <a:gd name="T39" fmla="*/ 833 h 3266"/>
                <a:gd name="T40" fmla="*/ 612 w 772"/>
                <a:gd name="T41" fmla="*/ 1044 h 3266"/>
                <a:gd name="T42" fmla="*/ 500 w 772"/>
                <a:gd name="T43" fmla="*/ 1266 h 3266"/>
                <a:gd name="T44" fmla="*/ 240 w 772"/>
                <a:gd name="T45" fmla="*/ 1658 h 3266"/>
                <a:gd name="T46" fmla="*/ 230 w 772"/>
                <a:gd name="T47" fmla="*/ 1909 h 3266"/>
                <a:gd name="T48" fmla="*/ 471 w 772"/>
                <a:gd name="T49" fmla="*/ 2049 h 3266"/>
                <a:gd name="T50" fmla="*/ 460 w 772"/>
                <a:gd name="T51" fmla="*/ 2180 h 3266"/>
                <a:gd name="T52" fmla="*/ 249 w 772"/>
                <a:gd name="T53" fmla="*/ 2452 h 3266"/>
                <a:gd name="T54" fmla="*/ 160 w 772"/>
                <a:gd name="T55" fmla="*/ 2713 h 3266"/>
                <a:gd name="T56" fmla="*/ 240 w 772"/>
                <a:gd name="T57" fmla="*/ 2994 h 3266"/>
                <a:gd name="T58" fmla="*/ 430 w 772"/>
                <a:gd name="T59" fmla="*/ 3144 h 3266"/>
                <a:gd name="T60" fmla="*/ 671 w 772"/>
                <a:gd name="T61" fmla="*/ 3266 h 3266"/>
                <a:gd name="T62" fmla="*/ 692 w 772"/>
                <a:gd name="T63" fmla="*/ 3156 h 3266"/>
                <a:gd name="T64" fmla="*/ 692 w 772"/>
                <a:gd name="T65" fmla="*/ 3156 h 3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grpSp>
        <p:nvGrpSpPr>
          <p:cNvPr id="4136" name="Group 40"/>
          <p:cNvGrpSpPr>
            <a:grpSpLocks/>
          </p:cNvGrpSpPr>
          <p:nvPr/>
        </p:nvGrpSpPr>
        <p:grpSpPr bwMode="auto">
          <a:xfrm>
            <a:off x="7318375" y="90488"/>
            <a:ext cx="2133600" cy="1911350"/>
            <a:chOff x="4610" y="57"/>
            <a:chExt cx="1344" cy="1204"/>
          </a:xfrm>
        </p:grpSpPr>
        <p:grpSp>
          <p:nvGrpSpPr>
            <p:cNvPr id="4137" name="Group 41"/>
            <p:cNvGrpSpPr>
              <a:grpSpLocks/>
            </p:cNvGrpSpPr>
            <p:nvPr userDrawn="1"/>
          </p:nvGrpSpPr>
          <p:grpSpPr bwMode="auto">
            <a:xfrm>
              <a:off x="4610" y="57"/>
              <a:ext cx="1344" cy="1204"/>
              <a:chOff x="4610" y="57"/>
              <a:chExt cx="1344" cy="1204"/>
            </a:xfrm>
          </p:grpSpPr>
          <p:sp>
            <p:nvSpPr>
              <p:cNvPr id="4138" name="Freeform 42"/>
              <p:cNvSpPr>
                <a:spLocks/>
              </p:cNvSpPr>
              <p:nvPr userDrawn="1"/>
            </p:nvSpPr>
            <p:spPr bwMode="auto">
              <a:xfrm rot="-3172564">
                <a:off x="5430" y="1086"/>
                <a:ext cx="62" cy="288"/>
              </a:xfrm>
              <a:custGeom>
                <a:avLst/>
                <a:gdLst>
                  <a:gd name="T0" fmla="*/ 123 w 245"/>
                  <a:gd name="T1" fmla="*/ 9 h 806"/>
                  <a:gd name="T2" fmla="*/ 131 w 245"/>
                  <a:gd name="T3" fmla="*/ 342 h 806"/>
                  <a:gd name="T4" fmla="*/ 0 w 245"/>
                  <a:gd name="T5" fmla="*/ 806 h 806"/>
                  <a:gd name="T6" fmla="*/ 79 w 245"/>
                  <a:gd name="T7" fmla="*/ 789 h 806"/>
                  <a:gd name="T8" fmla="*/ 218 w 245"/>
                  <a:gd name="T9" fmla="*/ 376 h 806"/>
                  <a:gd name="T10" fmla="*/ 245 w 245"/>
                  <a:gd name="T11" fmla="*/ 0 h 806"/>
                  <a:gd name="T12" fmla="*/ 123 w 245"/>
                  <a:gd name="T13" fmla="*/ 9 h 806"/>
                  <a:gd name="T14" fmla="*/ 123 w 245"/>
                  <a:gd name="T15" fmla="*/ 9 h 8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nvGrpSpPr>
              <p:cNvPr id="4139" name="Group 43"/>
              <p:cNvGrpSpPr>
                <a:grpSpLocks/>
              </p:cNvGrpSpPr>
              <p:nvPr userDrawn="1"/>
            </p:nvGrpSpPr>
            <p:grpSpPr bwMode="auto">
              <a:xfrm>
                <a:off x="4610" y="57"/>
                <a:ext cx="1344" cy="985"/>
                <a:chOff x="4610" y="57"/>
                <a:chExt cx="1344" cy="985"/>
              </a:xfrm>
            </p:grpSpPr>
            <p:sp>
              <p:nvSpPr>
                <p:cNvPr id="4140" name="Freeform 44"/>
                <p:cNvSpPr>
                  <a:spLocks/>
                </p:cNvSpPr>
                <p:nvPr userDrawn="1"/>
              </p:nvSpPr>
              <p:spPr bwMode="auto">
                <a:xfrm rot="-3172564">
                  <a:off x="4966" y="71"/>
                  <a:ext cx="153" cy="125"/>
                </a:xfrm>
                <a:custGeom>
                  <a:avLst/>
                  <a:gdLst>
                    <a:gd name="T0" fmla="*/ 0 w 604"/>
                    <a:gd name="T1" fmla="*/ 0 h 349"/>
                    <a:gd name="T2" fmla="*/ 298 w 604"/>
                    <a:gd name="T3" fmla="*/ 184 h 349"/>
                    <a:gd name="T4" fmla="*/ 500 w 604"/>
                    <a:gd name="T5" fmla="*/ 349 h 349"/>
                    <a:gd name="T6" fmla="*/ 604 w 604"/>
                    <a:gd name="T7" fmla="*/ 140 h 349"/>
                    <a:gd name="T8" fmla="*/ 359 w 604"/>
                    <a:gd name="T9" fmla="*/ 9 h 349"/>
                    <a:gd name="T10" fmla="*/ 464 w 604"/>
                    <a:gd name="T11" fmla="*/ 184 h 349"/>
                    <a:gd name="T12" fmla="*/ 131 w 604"/>
                    <a:gd name="T13" fmla="*/ 17 h 349"/>
                    <a:gd name="T14" fmla="*/ 0 w 604"/>
                    <a:gd name="T15" fmla="*/ 0 h 349"/>
                    <a:gd name="T16" fmla="*/ 0 w 604"/>
                    <a:gd name="T17"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41" name="Freeform 45"/>
                <p:cNvSpPr>
                  <a:spLocks/>
                </p:cNvSpPr>
                <p:nvPr userDrawn="1"/>
              </p:nvSpPr>
              <p:spPr bwMode="auto">
                <a:xfrm rot="-3172564">
                  <a:off x="5048" y="332"/>
                  <a:ext cx="269" cy="438"/>
                </a:xfrm>
                <a:custGeom>
                  <a:avLst/>
                  <a:gdLst>
                    <a:gd name="T0" fmla="*/ 741 w 1064"/>
                    <a:gd name="T1" fmla="*/ 129 h 1230"/>
                    <a:gd name="T2" fmla="*/ 485 w 1064"/>
                    <a:gd name="T3" fmla="*/ 352 h 1230"/>
                    <a:gd name="T4" fmla="*/ 163 w 1064"/>
                    <a:gd name="T5" fmla="*/ 762 h 1230"/>
                    <a:gd name="T6" fmla="*/ 0 w 1064"/>
                    <a:gd name="T7" fmla="*/ 1101 h 1230"/>
                    <a:gd name="T8" fmla="*/ 59 w 1064"/>
                    <a:gd name="T9" fmla="*/ 1230 h 1230"/>
                    <a:gd name="T10" fmla="*/ 262 w 1064"/>
                    <a:gd name="T11" fmla="*/ 1201 h 1230"/>
                    <a:gd name="T12" fmla="*/ 578 w 1064"/>
                    <a:gd name="T13" fmla="*/ 914 h 1230"/>
                    <a:gd name="T14" fmla="*/ 876 w 1064"/>
                    <a:gd name="T15" fmla="*/ 534 h 1230"/>
                    <a:gd name="T16" fmla="*/ 1034 w 1064"/>
                    <a:gd name="T17" fmla="*/ 270 h 1230"/>
                    <a:gd name="T18" fmla="*/ 1064 w 1064"/>
                    <a:gd name="T19" fmla="*/ 84 h 1230"/>
                    <a:gd name="T20" fmla="*/ 977 w 1064"/>
                    <a:gd name="T21" fmla="*/ 0 h 1230"/>
                    <a:gd name="T22" fmla="*/ 836 w 1064"/>
                    <a:gd name="T23" fmla="*/ 65 h 1230"/>
                    <a:gd name="T24" fmla="*/ 969 w 1064"/>
                    <a:gd name="T25" fmla="*/ 107 h 1230"/>
                    <a:gd name="T26" fmla="*/ 876 w 1064"/>
                    <a:gd name="T27" fmla="*/ 352 h 1230"/>
                    <a:gd name="T28" fmla="*/ 690 w 1064"/>
                    <a:gd name="T29" fmla="*/ 656 h 1230"/>
                    <a:gd name="T30" fmla="*/ 350 w 1064"/>
                    <a:gd name="T31" fmla="*/ 1008 h 1230"/>
                    <a:gd name="T32" fmla="*/ 116 w 1064"/>
                    <a:gd name="T33" fmla="*/ 1114 h 1230"/>
                    <a:gd name="T34" fmla="*/ 135 w 1064"/>
                    <a:gd name="T35" fmla="*/ 943 h 1230"/>
                    <a:gd name="T36" fmla="*/ 437 w 1064"/>
                    <a:gd name="T37" fmla="*/ 504 h 1230"/>
                    <a:gd name="T38" fmla="*/ 831 w 1064"/>
                    <a:gd name="T39" fmla="*/ 118 h 1230"/>
                    <a:gd name="T40" fmla="*/ 741 w 1064"/>
                    <a:gd name="T41" fmla="*/ 129 h 1230"/>
                    <a:gd name="T42" fmla="*/ 741 w 1064"/>
                    <a:gd name="T43" fmla="*/ 129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42" name="Freeform 46"/>
                <p:cNvSpPr>
                  <a:spLocks/>
                </p:cNvSpPr>
                <p:nvPr userDrawn="1"/>
              </p:nvSpPr>
              <p:spPr bwMode="auto">
                <a:xfrm rot="-3172564">
                  <a:off x="4858" y="182"/>
                  <a:ext cx="505" cy="898"/>
                </a:xfrm>
                <a:custGeom>
                  <a:avLst/>
                  <a:gdLst>
                    <a:gd name="T0" fmla="*/ 1941 w 2002"/>
                    <a:gd name="T1" fmla="*/ 0 h 2521"/>
                    <a:gd name="T2" fmla="*/ 0 w 2002"/>
                    <a:gd name="T3" fmla="*/ 2521 h 2521"/>
                    <a:gd name="T4" fmla="*/ 192 w 2002"/>
                    <a:gd name="T5" fmla="*/ 2450 h 2521"/>
                    <a:gd name="T6" fmla="*/ 2002 w 2002"/>
                    <a:gd name="T7" fmla="*/ 61 h 2521"/>
                    <a:gd name="T8" fmla="*/ 1941 w 2002"/>
                    <a:gd name="T9" fmla="*/ 0 h 2521"/>
                    <a:gd name="T10" fmla="*/ 1941 w 2002"/>
                    <a:gd name="T11" fmla="*/ 0 h 2521"/>
                  </a:gdLst>
                  <a:ahLst/>
                  <a:cxnLst>
                    <a:cxn ang="0">
                      <a:pos x="T0" y="T1"/>
                    </a:cxn>
                    <a:cxn ang="0">
                      <a:pos x="T2" y="T3"/>
                    </a:cxn>
                    <a:cxn ang="0">
                      <a:pos x="T4" y="T5"/>
                    </a:cxn>
                    <a:cxn ang="0">
                      <a:pos x="T6" y="T7"/>
                    </a:cxn>
                    <a:cxn ang="0">
                      <a:pos x="T8" y="T9"/>
                    </a:cxn>
                    <a:cxn ang="0">
                      <a:pos x="T10" y="T11"/>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43" name="Freeform 47"/>
                <p:cNvSpPr>
                  <a:spLocks/>
                </p:cNvSpPr>
                <p:nvPr userDrawn="1"/>
              </p:nvSpPr>
              <p:spPr bwMode="auto">
                <a:xfrm rot="-3172564">
                  <a:off x="4903" y="-19"/>
                  <a:ext cx="758" cy="1344"/>
                </a:xfrm>
                <a:custGeom>
                  <a:avLst/>
                  <a:gdLst>
                    <a:gd name="T0" fmla="*/ 95 w 3007"/>
                    <a:gd name="T1" fmla="*/ 2844 h 3771"/>
                    <a:gd name="T2" fmla="*/ 394 w 3007"/>
                    <a:gd name="T3" fmla="*/ 2834 h 3771"/>
                    <a:gd name="T4" fmla="*/ 821 w 3007"/>
                    <a:gd name="T5" fmla="*/ 3009 h 3771"/>
                    <a:gd name="T6" fmla="*/ 681 w 3007"/>
                    <a:gd name="T7" fmla="*/ 2817 h 3771"/>
                    <a:gd name="T8" fmla="*/ 367 w 3007"/>
                    <a:gd name="T9" fmla="*/ 2703 h 3771"/>
                    <a:gd name="T10" fmla="*/ 637 w 3007"/>
                    <a:gd name="T11" fmla="*/ 2720 h 3771"/>
                    <a:gd name="T12" fmla="*/ 979 w 3007"/>
                    <a:gd name="T13" fmla="*/ 2870 h 3771"/>
                    <a:gd name="T14" fmla="*/ 2859 w 3007"/>
                    <a:gd name="T15" fmla="*/ 420 h 3771"/>
                    <a:gd name="T16" fmla="*/ 2578 w 3007"/>
                    <a:gd name="T17" fmla="*/ 148 h 3771"/>
                    <a:gd name="T18" fmla="*/ 2308 w 3007"/>
                    <a:gd name="T19" fmla="*/ 0 h 3771"/>
                    <a:gd name="T20" fmla="*/ 2692 w 3007"/>
                    <a:gd name="T21" fmla="*/ 78 h 3771"/>
                    <a:gd name="T22" fmla="*/ 3007 w 3007"/>
                    <a:gd name="T23" fmla="*/ 428 h 3771"/>
                    <a:gd name="T24" fmla="*/ 831 w 3007"/>
                    <a:gd name="T25" fmla="*/ 3273 h 3771"/>
                    <a:gd name="T26" fmla="*/ 481 w 3007"/>
                    <a:gd name="T27" fmla="*/ 3412 h 3771"/>
                    <a:gd name="T28" fmla="*/ 105 w 3007"/>
                    <a:gd name="T29" fmla="*/ 3771 h 3771"/>
                    <a:gd name="T30" fmla="*/ 0 w 3007"/>
                    <a:gd name="T31" fmla="*/ 3667 h 3771"/>
                    <a:gd name="T32" fmla="*/ 131 w 3007"/>
                    <a:gd name="T33" fmla="*/ 3631 h 3771"/>
                    <a:gd name="T34" fmla="*/ 376 w 3007"/>
                    <a:gd name="T35" fmla="*/ 3385 h 3771"/>
                    <a:gd name="T36" fmla="*/ 165 w 3007"/>
                    <a:gd name="T37" fmla="*/ 3273 h 3771"/>
                    <a:gd name="T38" fmla="*/ 165 w 3007"/>
                    <a:gd name="T39" fmla="*/ 3176 h 3771"/>
                    <a:gd name="T40" fmla="*/ 411 w 3007"/>
                    <a:gd name="T41" fmla="*/ 3298 h 3771"/>
                    <a:gd name="T42" fmla="*/ 411 w 3007"/>
                    <a:gd name="T43" fmla="*/ 3186 h 3771"/>
                    <a:gd name="T44" fmla="*/ 603 w 3007"/>
                    <a:gd name="T45" fmla="*/ 3220 h 3771"/>
                    <a:gd name="T46" fmla="*/ 428 w 3007"/>
                    <a:gd name="T47" fmla="*/ 3079 h 3771"/>
                    <a:gd name="T48" fmla="*/ 629 w 3007"/>
                    <a:gd name="T49" fmla="*/ 3062 h 3771"/>
                    <a:gd name="T50" fmla="*/ 95 w 3007"/>
                    <a:gd name="T51" fmla="*/ 2844 h 3771"/>
                    <a:gd name="T52" fmla="*/ 95 w 3007"/>
                    <a:gd name="T53" fmla="*/ 2844 h 3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44" name="Freeform 48"/>
                <p:cNvSpPr>
                  <a:spLocks/>
                </p:cNvSpPr>
                <p:nvPr userDrawn="1"/>
              </p:nvSpPr>
              <p:spPr bwMode="auto">
                <a:xfrm rot="-3172564">
                  <a:off x="5297" y="897"/>
                  <a:ext cx="169" cy="122"/>
                </a:xfrm>
                <a:custGeom>
                  <a:avLst/>
                  <a:gdLst>
                    <a:gd name="T0" fmla="*/ 0 w 673"/>
                    <a:gd name="T1" fmla="*/ 80 h 342"/>
                    <a:gd name="T2" fmla="*/ 255 w 673"/>
                    <a:gd name="T3" fmla="*/ 106 h 342"/>
                    <a:gd name="T4" fmla="*/ 639 w 673"/>
                    <a:gd name="T5" fmla="*/ 342 h 342"/>
                    <a:gd name="T6" fmla="*/ 673 w 673"/>
                    <a:gd name="T7" fmla="*/ 289 h 342"/>
                    <a:gd name="T8" fmla="*/ 447 w 673"/>
                    <a:gd name="T9" fmla="*/ 114 h 342"/>
                    <a:gd name="T10" fmla="*/ 26 w 673"/>
                    <a:gd name="T11" fmla="*/ 0 h 342"/>
                    <a:gd name="T12" fmla="*/ 0 w 673"/>
                    <a:gd name="T13" fmla="*/ 80 h 342"/>
                    <a:gd name="T14" fmla="*/ 0 w 673"/>
                    <a:gd name="T15" fmla="*/ 80 h 3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45" name="Freeform 49"/>
                <p:cNvSpPr>
                  <a:spLocks/>
                </p:cNvSpPr>
                <p:nvPr userDrawn="1"/>
              </p:nvSpPr>
              <p:spPr bwMode="auto">
                <a:xfrm rot="-3172564">
                  <a:off x="5253" y="806"/>
                  <a:ext cx="181" cy="144"/>
                </a:xfrm>
                <a:custGeom>
                  <a:avLst/>
                  <a:gdLst>
                    <a:gd name="T0" fmla="*/ 0 w 716"/>
                    <a:gd name="T1" fmla="*/ 78 h 403"/>
                    <a:gd name="T2" fmla="*/ 340 w 716"/>
                    <a:gd name="T3" fmla="*/ 148 h 403"/>
                    <a:gd name="T4" fmla="*/ 638 w 716"/>
                    <a:gd name="T5" fmla="*/ 403 h 403"/>
                    <a:gd name="T6" fmla="*/ 716 w 716"/>
                    <a:gd name="T7" fmla="*/ 296 h 403"/>
                    <a:gd name="T8" fmla="*/ 420 w 716"/>
                    <a:gd name="T9" fmla="*/ 114 h 403"/>
                    <a:gd name="T10" fmla="*/ 70 w 716"/>
                    <a:gd name="T11" fmla="*/ 0 h 403"/>
                    <a:gd name="T12" fmla="*/ 0 w 716"/>
                    <a:gd name="T13" fmla="*/ 78 h 403"/>
                    <a:gd name="T14" fmla="*/ 0 w 716"/>
                    <a:gd name="T15" fmla="*/ 78 h 4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46" name="Freeform 50"/>
                <p:cNvSpPr>
                  <a:spLocks/>
                </p:cNvSpPr>
                <p:nvPr userDrawn="1"/>
              </p:nvSpPr>
              <p:spPr bwMode="auto">
                <a:xfrm rot="-3172564">
                  <a:off x="4985" y="210"/>
                  <a:ext cx="181" cy="147"/>
                </a:xfrm>
                <a:custGeom>
                  <a:avLst/>
                  <a:gdLst>
                    <a:gd name="T0" fmla="*/ 0 w 717"/>
                    <a:gd name="T1" fmla="*/ 78 h 411"/>
                    <a:gd name="T2" fmla="*/ 316 w 717"/>
                    <a:gd name="T3" fmla="*/ 139 h 411"/>
                    <a:gd name="T4" fmla="*/ 649 w 717"/>
                    <a:gd name="T5" fmla="*/ 411 h 411"/>
                    <a:gd name="T6" fmla="*/ 717 w 717"/>
                    <a:gd name="T7" fmla="*/ 314 h 411"/>
                    <a:gd name="T8" fmla="*/ 394 w 717"/>
                    <a:gd name="T9" fmla="*/ 87 h 411"/>
                    <a:gd name="T10" fmla="*/ 54 w 717"/>
                    <a:gd name="T11" fmla="*/ 0 h 411"/>
                    <a:gd name="T12" fmla="*/ 0 w 717"/>
                    <a:gd name="T13" fmla="*/ 78 h 411"/>
                    <a:gd name="T14" fmla="*/ 0 w 717"/>
                    <a:gd name="T15" fmla="*/ 78 h 4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47" name="Freeform 51"/>
                <p:cNvSpPr>
                  <a:spLocks/>
                </p:cNvSpPr>
                <p:nvPr userDrawn="1"/>
              </p:nvSpPr>
              <p:spPr bwMode="auto">
                <a:xfrm rot="-3172564">
                  <a:off x="4948" y="142"/>
                  <a:ext cx="179" cy="138"/>
                </a:xfrm>
                <a:custGeom>
                  <a:avLst/>
                  <a:gdLst>
                    <a:gd name="T0" fmla="*/ 0 w 709"/>
                    <a:gd name="T1" fmla="*/ 88 h 386"/>
                    <a:gd name="T2" fmla="*/ 272 w 709"/>
                    <a:gd name="T3" fmla="*/ 131 h 386"/>
                    <a:gd name="T4" fmla="*/ 665 w 709"/>
                    <a:gd name="T5" fmla="*/ 386 h 386"/>
                    <a:gd name="T6" fmla="*/ 709 w 709"/>
                    <a:gd name="T7" fmla="*/ 308 h 386"/>
                    <a:gd name="T8" fmla="*/ 306 w 709"/>
                    <a:gd name="T9" fmla="*/ 53 h 386"/>
                    <a:gd name="T10" fmla="*/ 43 w 709"/>
                    <a:gd name="T11" fmla="*/ 0 h 386"/>
                    <a:gd name="T12" fmla="*/ 0 w 709"/>
                    <a:gd name="T13" fmla="*/ 88 h 386"/>
                    <a:gd name="T14" fmla="*/ 0 w 709"/>
                    <a:gd name="T15" fmla="*/ 88 h 3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grpSp>
        <p:sp>
          <p:nvSpPr>
            <p:cNvPr id="4148"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grpSp>
    </p:spTree>
    <p:extLst>
      <p:ext uri="{BB962C8B-B14F-4D97-AF65-F5344CB8AC3E}">
        <p14:creationId xmlns:p14="http://schemas.microsoft.com/office/powerpoint/2010/main" val="2129082820"/>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Lst>
  <p:transition>
    <p:dissolve/>
  </p:transition>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omic Sans MS" pitchFamily="66" charset="0"/>
        </a:defRPr>
      </a:lvl2pPr>
      <a:lvl3pPr algn="ctr" rtl="0" eaLnBrk="1" fontAlgn="base" hangingPunct="1">
        <a:spcBef>
          <a:spcPct val="0"/>
        </a:spcBef>
        <a:spcAft>
          <a:spcPct val="0"/>
        </a:spcAft>
        <a:defRPr sz="4400">
          <a:solidFill>
            <a:schemeClr val="tx1"/>
          </a:solidFill>
          <a:latin typeface="Comic Sans MS" pitchFamily="66" charset="0"/>
        </a:defRPr>
      </a:lvl3pPr>
      <a:lvl4pPr algn="ctr" rtl="0" eaLnBrk="1" fontAlgn="base" hangingPunct="1">
        <a:spcBef>
          <a:spcPct val="0"/>
        </a:spcBef>
        <a:spcAft>
          <a:spcPct val="0"/>
        </a:spcAft>
        <a:defRPr sz="4400">
          <a:solidFill>
            <a:schemeClr val="tx1"/>
          </a:solidFill>
          <a:latin typeface="Comic Sans MS" pitchFamily="66" charset="0"/>
        </a:defRPr>
      </a:lvl4pPr>
      <a:lvl5pPr algn="ctr" rtl="0" eaLnBrk="1" fontAlgn="base" hangingPunct="1">
        <a:spcBef>
          <a:spcPct val="0"/>
        </a:spcBef>
        <a:spcAft>
          <a:spcPct val="0"/>
        </a:spcAft>
        <a:defRPr sz="4400">
          <a:solidFill>
            <a:schemeClr val="tx1"/>
          </a:solidFill>
          <a:latin typeface="Comic Sans MS" pitchFamily="66" charset="0"/>
        </a:defRPr>
      </a:lvl5pPr>
      <a:lvl6pPr marL="457200" algn="ctr" rtl="0" eaLnBrk="1" fontAlgn="base" hangingPunct="1">
        <a:spcBef>
          <a:spcPct val="0"/>
        </a:spcBef>
        <a:spcAft>
          <a:spcPct val="0"/>
        </a:spcAft>
        <a:defRPr sz="4400">
          <a:solidFill>
            <a:schemeClr val="tx1"/>
          </a:solidFill>
          <a:latin typeface="Comic Sans MS" pitchFamily="66" charset="0"/>
        </a:defRPr>
      </a:lvl6pPr>
      <a:lvl7pPr marL="914400" algn="ctr" rtl="0" eaLnBrk="1" fontAlgn="base" hangingPunct="1">
        <a:spcBef>
          <a:spcPct val="0"/>
        </a:spcBef>
        <a:spcAft>
          <a:spcPct val="0"/>
        </a:spcAft>
        <a:defRPr sz="4400">
          <a:solidFill>
            <a:schemeClr val="tx1"/>
          </a:solidFill>
          <a:latin typeface="Comic Sans MS" pitchFamily="66" charset="0"/>
        </a:defRPr>
      </a:lvl7pPr>
      <a:lvl8pPr marL="1371600" algn="ctr" rtl="0" eaLnBrk="1" fontAlgn="base" hangingPunct="1">
        <a:spcBef>
          <a:spcPct val="0"/>
        </a:spcBef>
        <a:spcAft>
          <a:spcPct val="0"/>
        </a:spcAft>
        <a:defRPr sz="4400">
          <a:solidFill>
            <a:schemeClr val="tx1"/>
          </a:solidFill>
          <a:latin typeface="Comic Sans MS" pitchFamily="66" charset="0"/>
        </a:defRPr>
      </a:lvl8pPr>
      <a:lvl9pPr marL="1828800" algn="ctr" rtl="0" eaLnBrk="1" fontAlgn="base" hangingPunct="1">
        <a:spcBef>
          <a:spcPct val="0"/>
        </a:spcBef>
        <a:spcAft>
          <a:spcPct val="0"/>
        </a:spcAft>
        <a:defRPr sz="4400">
          <a:solidFill>
            <a:schemeClr val="tx1"/>
          </a:solidFill>
          <a:latin typeface="Comic Sans MS" pitchFamily="66"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2" y="1789611"/>
            <a:ext cx="6719207" cy="438735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492875"/>
            <a:ext cx="2057400" cy="315684"/>
          </a:xfrm>
          <a:prstGeom prst="rect">
            <a:avLst/>
          </a:prstGeom>
        </p:spPr>
        <p:txBody>
          <a:bodyPr vert="horz" lIns="91440" tIns="45720" rIns="91440" bIns="45720" rtlCol="0" anchor="ctr"/>
          <a:lstStyle>
            <a:lvl1pPr algn="l">
              <a:defRPr sz="1200">
                <a:solidFill>
                  <a:schemeClr val="bg1"/>
                </a:solidFill>
              </a:defRPr>
            </a:lvl1pPr>
          </a:lstStyle>
          <a:p>
            <a:fld id="{276D79ED-3FA7-4EF8-964B-EB8BCFAB02F8}" type="datetimeFigureOut">
              <a:rPr lang="en-US" smtClean="0">
                <a:solidFill>
                  <a:prstClr val="white"/>
                </a:solidFill>
              </a:rPr>
              <a:pPr/>
              <a:t>7/5/2020</a:t>
            </a:fld>
            <a:endParaRPr lang="en-US">
              <a:solidFill>
                <a:prstClr val="white"/>
              </a:solidFill>
            </a:endParaRPr>
          </a:p>
        </p:txBody>
      </p:sp>
      <p:sp>
        <p:nvSpPr>
          <p:cNvPr id="5" name="Footer Placeholder 4"/>
          <p:cNvSpPr>
            <a:spLocks noGrp="1"/>
          </p:cNvSpPr>
          <p:nvPr>
            <p:ph type="ftr" sz="quarter" idx="3"/>
          </p:nvPr>
        </p:nvSpPr>
        <p:spPr>
          <a:xfrm>
            <a:off x="3028950" y="6492875"/>
            <a:ext cx="3086100" cy="315684"/>
          </a:xfrm>
          <a:prstGeom prst="rect">
            <a:avLst/>
          </a:prstGeom>
        </p:spPr>
        <p:txBody>
          <a:bodyPr vert="horz" lIns="91440" tIns="45720" rIns="91440" bIns="45720" rtlCol="0" anchor="ctr"/>
          <a:lstStyle>
            <a:lvl1pPr algn="ctr">
              <a:defRPr sz="1200">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4"/>
          </p:nvPr>
        </p:nvSpPr>
        <p:spPr>
          <a:xfrm>
            <a:off x="6457950" y="6492875"/>
            <a:ext cx="1183822" cy="315684"/>
          </a:xfrm>
          <a:prstGeom prst="rect">
            <a:avLst/>
          </a:prstGeom>
        </p:spPr>
        <p:txBody>
          <a:bodyPr vert="horz" lIns="91440" tIns="45720" rIns="91440" bIns="45720" rtlCol="0" anchor="ctr"/>
          <a:lstStyle>
            <a:lvl1pPr algn="r">
              <a:defRPr sz="1200">
                <a:solidFill>
                  <a:schemeClr val="bg1"/>
                </a:solidFill>
              </a:defRPr>
            </a:lvl1pPr>
          </a:lstStyle>
          <a:p>
            <a:fld id="{C6F12CB2-7F2C-47B9-AE70-22A94B49F233}" type="slidenum">
              <a:rPr lang="en-US" smtClean="0">
                <a:solidFill>
                  <a:prstClr val="white"/>
                </a:solidFill>
              </a:rPr>
              <a:pPr/>
              <a:t>‹#›</a:t>
            </a:fld>
            <a:endParaRPr lang="en-US">
              <a:solidFill>
                <a:prstClr val="white"/>
              </a:solidFill>
            </a:endParaRPr>
          </a:p>
        </p:txBody>
      </p:sp>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569926" y="4955532"/>
            <a:ext cx="896556" cy="243296"/>
          </a:xfrm>
          <a:prstGeom prst="rect">
            <a:avLst/>
          </a:prstGeom>
        </p:spPr>
      </p:pic>
      <p:sp>
        <p:nvSpPr>
          <p:cNvPr id="8" name="TextBox 7"/>
          <p:cNvSpPr txBox="1"/>
          <p:nvPr/>
        </p:nvSpPr>
        <p:spPr>
          <a:xfrm rot="16200000">
            <a:off x="-2071410" y="2546067"/>
            <a:ext cx="3888671" cy="276999"/>
          </a:xfrm>
          <a:prstGeom prst="rect">
            <a:avLst/>
          </a:prstGeom>
          <a:noFill/>
        </p:spPr>
        <p:txBody>
          <a:bodyPr wrap="square" rtlCol="0" anchor="ctr">
            <a:spAutoFit/>
          </a:bodyPr>
          <a:lstStyle/>
          <a:p>
            <a:r>
              <a:rPr lang="bs-Latn-BA" sz="1200" dirty="0">
                <a:solidFill>
                  <a:prstClr val="black">
                    <a:lumMod val="50000"/>
                    <a:lumOff val="50000"/>
                  </a:prstClr>
                </a:solidFill>
              </a:rPr>
              <a:t>Find more PowerPoint templates on </a:t>
            </a:r>
            <a:r>
              <a:rPr lang="bs-Latn-BA" sz="1200" b="1" dirty="0">
                <a:solidFill>
                  <a:prstClr val="black">
                    <a:lumMod val="50000"/>
                    <a:lumOff val="50000"/>
                  </a:prstClr>
                </a:solidFill>
                <a:hlinkClick r:id="rId13"/>
              </a:rPr>
              <a:t>prezentr.com</a:t>
            </a:r>
            <a:r>
              <a:rPr lang="bs-Latn-BA" sz="1200" dirty="0">
                <a:solidFill>
                  <a:prstClr val="black">
                    <a:lumMod val="50000"/>
                    <a:lumOff val="50000"/>
                  </a:prstClr>
                </a:solidFill>
              </a:rPr>
              <a:t>!</a:t>
            </a:r>
            <a:endParaRPr lang="en-US" sz="1200" dirty="0">
              <a:solidFill>
                <a:prstClr val="black">
                  <a:lumMod val="50000"/>
                  <a:lumOff val="50000"/>
                </a:prstClr>
              </a:solidFill>
            </a:endParaRPr>
          </a:p>
        </p:txBody>
      </p:sp>
    </p:spTree>
    <p:extLst>
      <p:ext uri="{BB962C8B-B14F-4D97-AF65-F5344CB8AC3E}">
        <p14:creationId xmlns:p14="http://schemas.microsoft.com/office/powerpoint/2010/main" val="3301659900"/>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Lst>
  <p:txStyles>
    <p:titleStyle>
      <a:lvl1pPr algn="ctr" defTabSz="914400" rtl="0" eaLnBrk="1" latinLnBrk="0" hangingPunct="1">
        <a:lnSpc>
          <a:spcPct val="90000"/>
        </a:lnSpc>
        <a:spcBef>
          <a:spcPct val="0"/>
        </a:spcBef>
        <a:buNone/>
        <a:defRPr sz="4400" b="1" kern="1200">
          <a:solidFill>
            <a:srgbClr val="2489F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263B5-B773-41BD-AF2E-838ACCCEA015}" type="datetimeFigureOut">
              <a:rPr lang="en-GB" smtClean="0">
                <a:solidFill>
                  <a:prstClr val="black">
                    <a:tint val="75000"/>
                  </a:prstClr>
                </a:solidFill>
              </a:rPr>
              <a:pPr/>
              <a:t>05/07/2020</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AAA25-D10C-4DD6-9571-82F8A860AEC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76488009"/>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j1vlNrn8IpE&amp;t=375s" TargetMode="External"/><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 Id="rId4" Type="http://schemas.openxmlformats.org/officeDocument/2006/relationships/hyperlink" Target="https://youtu.be/Vd8_Y1bEzA8"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ttrockstars.com/" TargetMode="External"/><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9.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066800"/>
            <a:ext cx="7772400" cy="1143000"/>
          </a:xfrm>
        </p:spPr>
        <p:txBody>
          <a:bodyPr/>
          <a:lstStyle/>
          <a:p>
            <a:pPr>
              <a:defRPr/>
            </a:pPr>
            <a:r>
              <a:rPr lang="en-GB" sz="5400" dirty="0" smtClean="0">
                <a:latin typeface="Comic Sans MS" panose="030F0702030302020204" pitchFamily="66" charset="0"/>
              </a:rPr>
              <a:t>Good morning Unicorns!</a:t>
            </a:r>
            <a:endParaRPr lang="en-GB" sz="5400" dirty="0">
              <a:latin typeface="Comic Sans MS" panose="030F0702030302020204" pitchFamily="66" charset="0"/>
            </a:endParaRPr>
          </a:p>
        </p:txBody>
      </p:sp>
      <p:sp>
        <p:nvSpPr>
          <p:cNvPr id="3" name="Subtitle 2"/>
          <p:cNvSpPr>
            <a:spLocks noGrp="1"/>
          </p:cNvSpPr>
          <p:nvPr>
            <p:ph type="subTitle" idx="1"/>
          </p:nvPr>
        </p:nvSpPr>
        <p:spPr>
          <a:xfrm>
            <a:off x="533400" y="3124200"/>
            <a:ext cx="7772400" cy="1752600"/>
          </a:xfrm>
        </p:spPr>
        <p:txBody>
          <a:bodyPr/>
          <a:lstStyle/>
          <a:p>
            <a:pPr>
              <a:defRPr/>
            </a:pPr>
            <a:r>
              <a:rPr lang="en-GB" sz="4400" dirty="0" smtClean="0">
                <a:latin typeface="Comic Sans MS" panose="030F0702030302020204" pitchFamily="66" charset="0"/>
              </a:rPr>
              <a:t>Here’s your work for today</a:t>
            </a:r>
            <a:r>
              <a:rPr lang="en-GB" sz="4400" smtClean="0">
                <a:latin typeface="Comic Sans MS" panose="030F0702030302020204" pitchFamily="66" charset="0"/>
              </a:rPr>
              <a:t>: Tuesday 7</a:t>
            </a:r>
            <a:r>
              <a:rPr lang="en-GB" sz="4400" baseline="30000" smtClean="0">
                <a:latin typeface="Comic Sans MS" panose="030F0702030302020204" pitchFamily="66" charset="0"/>
              </a:rPr>
              <a:t>th</a:t>
            </a:r>
            <a:r>
              <a:rPr lang="en-GB" sz="4400" smtClean="0">
                <a:latin typeface="Comic Sans MS" panose="030F0702030302020204" pitchFamily="66" charset="0"/>
              </a:rPr>
              <a:t> July</a:t>
            </a:r>
            <a:endParaRPr lang="en-GB" sz="4400" dirty="0">
              <a:latin typeface="Comic Sans MS" panose="030F0702030302020204" pitchFamily="66" charset="0"/>
            </a:endParaRPr>
          </a:p>
        </p:txBody>
      </p:sp>
    </p:spTree>
    <p:extLst>
      <p:ext uri="{BB962C8B-B14F-4D97-AF65-F5344CB8AC3E}">
        <p14:creationId xmlns:p14="http://schemas.microsoft.com/office/powerpoint/2010/main" val="18603840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332656"/>
            <a:ext cx="8064896" cy="830997"/>
          </a:xfrm>
          <a:prstGeom prst="rect">
            <a:avLst/>
          </a:prstGeom>
          <a:noFill/>
        </p:spPr>
        <p:txBody>
          <a:bodyPr wrap="square" rtlCol="0">
            <a:spAutoFit/>
          </a:bodyPr>
          <a:lstStyle/>
          <a:p>
            <a:r>
              <a:rPr lang="en-GB" sz="2400" b="1" dirty="0" smtClean="0">
                <a:solidFill>
                  <a:prstClr val="white"/>
                </a:solidFill>
              </a:rPr>
              <a:t>Listen to this lovely picture book, Arctic Fives Arrive on </a:t>
            </a:r>
            <a:r>
              <a:rPr lang="en-GB" sz="2400" b="1" dirty="0" smtClean="0">
                <a:solidFill>
                  <a:prstClr val="white"/>
                </a:solidFill>
                <a:hlinkClick r:id="rId2"/>
              </a:rPr>
              <a:t>https://www.youtube.com/watch?v=j1vlNrn8IpE&amp;t=375s</a:t>
            </a:r>
            <a:endParaRPr lang="en-GB" sz="2400" b="1" dirty="0">
              <a:solidFill>
                <a:prstClr val="white"/>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962817"/>
            <a:ext cx="3102208" cy="3097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51920" y="1495815"/>
            <a:ext cx="4968552" cy="4093428"/>
          </a:xfrm>
          <a:prstGeom prst="rect">
            <a:avLst/>
          </a:prstGeom>
          <a:noFill/>
        </p:spPr>
        <p:txBody>
          <a:bodyPr wrap="square" rtlCol="0">
            <a:spAutoFit/>
          </a:bodyPr>
          <a:lstStyle/>
          <a:p>
            <a:r>
              <a:rPr lang="en-GB" sz="2000" b="1" i="1" dirty="0" smtClean="0">
                <a:solidFill>
                  <a:prstClr val="white"/>
                </a:solidFill>
              </a:rPr>
              <a:t>The book is very cute and basically tells the story of a group of Arctic animals gathering together on an iceberg to view the northern lights. </a:t>
            </a:r>
          </a:p>
          <a:p>
            <a:r>
              <a:rPr lang="en-GB" sz="2000" b="1" i="1" dirty="0" smtClean="0">
                <a:solidFill>
                  <a:prstClr val="white"/>
                </a:solidFill>
              </a:rPr>
              <a:t>First, five snowy owls perch upon an iceberg. They are followed by five polar bears. Next, five ermine show up, and then five walrus, five Arctic hares and five musk oxen join the crowd. All the animals settle in for a view of the Northern Lights.</a:t>
            </a:r>
          </a:p>
          <a:p>
            <a:r>
              <a:rPr lang="en-GB" sz="2000" b="1" i="1" dirty="0" smtClean="0">
                <a:solidFill>
                  <a:prstClr val="white"/>
                </a:solidFill>
              </a:rPr>
              <a:t> In the next slides you will find some pages from the book, which will give you an idea of the story and some ideas for your art today.</a:t>
            </a:r>
            <a:endParaRPr lang="en-GB" sz="2000" b="1" i="1" dirty="0">
              <a:solidFill>
                <a:prstClr val="black"/>
              </a:solidFill>
            </a:endParaRPr>
          </a:p>
        </p:txBody>
      </p:sp>
    </p:spTree>
    <p:extLst>
      <p:ext uri="{BB962C8B-B14F-4D97-AF65-F5344CB8AC3E}">
        <p14:creationId xmlns:p14="http://schemas.microsoft.com/office/powerpoint/2010/main" val="36135325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93500"/>
            <a:ext cx="7128792" cy="5482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8" y="188640"/>
            <a:ext cx="7560840" cy="830997"/>
          </a:xfrm>
          <a:prstGeom prst="rect">
            <a:avLst/>
          </a:prstGeom>
          <a:noFill/>
        </p:spPr>
        <p:txBody>
          <a:bodyPr wrap="square" rtlCol="0">
            <a:spAutoFit/>
          </a:bodyPr>
          <a:lstStyle/>
          <a:p>
            <a:r>
              <a:rPr lang="en-GB" sz="2400" b="1" dirty="0" smtClean="0">
                <a:solidFill>
                  <a:prstClr val="white"/>
                </a:solidFill>
              </a:rPr>
              <a:t>The owls gather together to watch the Northern lights…but are soon joined by other Arctic animals.</a:t>
            </a:r>
            <a:endParaRPr lang="en-GB" sz="2400" b="1" dirty="0">
              <a:solidFill>
                <a:prstClr val="white"/>
              </a:solidFill>
            </a:endParaRPr>
          </a:p>
        </p:txBody>
      </p:sp>
    </p:spTree>
    <p:extLst>
      <p:ext uri="{BB962C8B-B14F-4D97-AF65-F5344CB8AC3E}">
        <p14:creationId xmlns:p14="http://schemas.microsoft.com/office/powerpoint/2010/main" val="38205150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4869160"/>
            <a:ext cx="8208912" cy="1754326"/>
          </a:xfrm>
          <a:prstGeom prst="rect">
            <a:avLst/>
          </a:prstGeom>
          <a:noFill/>
        </p:spPr>
        <p:txBody>
          <a:bodyPr wrap="square" rtlCol="0">
            <a:spAutoFit/>
          </a:bodyPr>
          <a:lstStyle/>
          <a:p>
            <a:endParaRPr lang="en-GB" dirty="0" smtClean="0">
              <a:solidFill>
                <a:prstClr val="black"/>
              </a:solidFill>
            </a:endParaRPr>
          </a:p>
          <a:p>
            <a:endParaRPr lang="en-GB" dirty="0">
              <a:solidFill>
                <a:prstClr val="black"/>
              </a:solidFill>
            </a:endParaRPr>
          </a:p>
          <a:p>
            <a:r>
              <a:rPr lang="en-GB" sz="2400" b="1" dirty="0" smtClean="0">
                <a:solidFill>
                  <a:prstClr val="white"/>
                </a:solidFill>
              </a:rPr>
              <a:t>The iceberg gets very crowded very quickly, look at how the illustrator draws the apprehensive expression on the snowy owl's faces……..can we try to draw them?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81" y="476672"/>
            <a:ext cx="8516937" cy="4627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12044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5" y="404664"/>
            <a:ext cx="4544418" cy="5146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5548" y="404664"/>
            <a:ext cx="4572117" cy="5146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19584" y="5601015"/>
            <a:ext cx="8280920" cy="1200329"/>
          </a:xfrm>
          <a:prstGeom prst="rect">
            <a:avLst/>
          </a:prstGeom>
          <a:noFill/>
        </p:spPr>
        <p:txBody>
          <a:bodyPr wrap="square" rtlCol="0">
            <a:spAutoFit/>
          </a:bodyPr>
          <a:lstStyle/>
          <a:p>
            <a:r>
              <a:rPr lang="en-GB" sz="2400" b="1" dirty="0" smtClean="0">
                <a:solidFill>
                  <a:prstClr val="white"/>
                </a:solidFill>
              </a:rPr>
              <a:t>Look at how the illustrator has drawn the colourful Northern lights…..you could get the same effect using chalk/pastels/paints or pencils. </a:t>
            </a:r>
            <a:endParaRPr lang="en-GB" sz="2400" b="1" dirty="0">
              <a:solidFill>
                <a:prstClr val="white"/>
              </a:solidFill>
            </a:endParaRPr>
          </a:p>
        </p:txBody>
      </p:sp>
    </p:spTree>
    <p:extLst>
      <p:ext uri="{BB962C8B-B14F-4D97-AF65-F5344CB8AC3E}">
        <p14:creationId xmlns:p14="http://schemas.microsoft.com/office/powerpoint/2010/main" val="6645696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4" y="585793"/>
            <a:ext cx="4888799" cy="5147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116" y="561782"/>
            <a:ext cx="4577453" cy="5171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24409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64347"/>
            <a:ext cx="7848872" cy="6336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9552" y="116632"/>
            <a:ext cx="7848872" cy="461665"/>
          </a:xfrm>
          <a:prstGeom prst="rect">
            <a:avLst/>
          </a:prstGeom>
          <a:noFill/>
        </p:spPr>
        <p:txBody>
          <a:bodyPr wrap="square" rtlCol="0">
            <a:spAutoFit/>
          </a:bodyPr>
          <a:lstStyle/>
          <a:p>
            <a:r>
              <a:rPr lang="en-GB" sz="2400" b="1" dirty="0" smtClean="0">
                <a:solidFill>
                  <a:prstClr val="white"/>
                </a:solidFill>
              </a:rPr>
              <a:t>The spectacular show is over and the animals leave …………..</a:t>
            </a:r>
            <a:endParaRPr lang="en-GB" sz="2400" b="1" dirty="0">
              <a:solidFill>
                <a:prstClr val="white"/>
              </a:solidFill>
            </a:endParaRPr>
          </a:p>
        </p:txBody>
      </p:sp>
    </p:spTree>
    <p:extLst>
      <p:ext uri="{BB962C8B-B14F-4D97-AF65-F5344CB8AC3E}">
        <p14:creationId xmlns:p14="http://schemas.microsoft.com/office/powerpoint/2010/main" val="1956025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3791267"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820" y="4293096"/>
            <a:ext cx="7992888" cy="1938992"/>
          </a:xfrm>
          <a:prstGeom prst="rect">
            <a:avLst/>
          </a:prstGeom>
          <a:noFill/>
        </p:spPr>
        <p:txBody>
          <a:bodyPr wrap="square" rtlCol="0">
            <a:spAutoFit/>
          </a:bodyPr>
          <a:lstStyle/>
          <a:p>
            <a:r>
              <a:rPr lang="en-GB" sz="2400" b="1" dirty="0" smtClean="0">
                <a:solidFill>
                  <a:prstClr val="white"/>
                </a:solidFill>
              </a:rPr>
              <a:t>You’ve probably heard about the northern lights. You may have even been lucky enough to see them.  The northern lights — also called aurora borealis (say "ah-ROAR-ah bore-</a:t>
            </a:r>
            <a:r>
              <a:rPr lang="en-GB" sz="2400" b="1" dirty="0" err="1" smtClean="0">
                <a:solidFill>
                  <a:prstClr val="white"/>
                </a:solidFill>
              </a:rPr>
              <a:t>ee</a:t>
            </a:r>
            <a:r>
              <a:rPr lang="en-GB" sz="2400" b="1" dirty="0" smtClean="0">
                <a:solidFill>
                  <a:prstClr val="white"/>
                </a:solidFill>
              </a:rPr>
              <a:t>-AH-</a:t>
            </a:r>
            <a:r>
              <a:rPr lang="en-GB" sz="2400" b="1" dirty="0" err="1" smtClean="0">
                <a:solidFill>
                  <a:prstClr val="white"/>
                </a:solidFill>
              </a:rPr>
              <a:t>lis</a:t>
            </a:r>
            <a:r>
              <a:rPr lang="en-GB" sz="2400" b="1" dirty="0" smtClean="0">
                <a:solidFill>
                  <a:prstClr val="white"/>
                </a:solidFill>
              </a:rPr>
              <a:t>") — are coloured lights that appear in the northern sky, kind of like nature's fireworks!</a:t>
            </a:r>
            <a:endParaRPr lang="en-GB" sz="2400" b="1" dirty="0">
              <a:solidFill>
                <a:prstClr val="white"/>
              </a:solidFill>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96752"/>
            <a:ext cx="4351789" cy="2719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0296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32655"/>
            <a:ext cx="4762500" cy="601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1" y="476672"/>
            <a:ext cx="2719387" cy="362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80111" y="4509120"/>
            <a:ext cx="2808313" cy="1569660"/>
          </a:xfrm>
          <a:prstGeom prst="rect">
            <a:avLst/>
          </a:prstGeom>
          <a:noFill/>
        </p:spPr>
        <p:txBody>
          <a:bodyPr wrap="square" rtlCol="0">
            <a:spAutoFit/>
          </a:bodyPr>
          <a:lstStyle/>
          <a:p>
            <a:r>
              <a:rPr lang="en-GB" sz="2400" b="1" i="1" dirty="0" smtClean="0">
                <a:solidFill>
                  <a:prstClr val="white"/>
                </a:solidFill>
              </a:rPr>
              <a:t>Tip: The bodies of our snowy owls are a bit shorter and rounder!</a:t>
            </a:r>
            <a:endParaRPr lang="en-GB" sz="2400" b="1" i="1" dirty="0">
              <a:solidFill>
                <a:prstClr val="white"/>
              </a:solidFill>
            </a:endParaRPr>
          </a:p>
        </p:txBody>
      </p:sp>
    </p:spTree>
    <p:extLst>
      <p:ext uri="{BB962C8B-B14F-4D97-AF65-F5344CB8AC3E}">
        <p14:creationId xmlns:p14="http://schemas.microsoft.com/office/powerpoint/2010/main" val="12421738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92696"/>
            <a:ext cx="5544277" cy="4158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3528" y="4941168"/>
            <a:ext cx="8064896" cy="1569660"/>
          </a:xfrm>
          <a:prstGeom prst="rect">
            <a:avLst/>
          </a:prstGeom>
          <a:noFill/>
        </p:spPr>
        <p:txBody>
          <a:bodyPr wrap="square" rtlCol="0">
            <a:spAutoFit/>
          </a:bodyPr>
          <a:lstStyle/>
          <a:p>
            <a:pPr marL="342900" indent="-342900">
              <a:buFont typeface="Arial" panose="020B0604020202020204" pitchFamily="34" charset="0"/>
              <a:buChar char="•"/>
            </a:pPr>
            <a:r>
              <a:rPr lang="en-GB" sz="2400" b="1" dirty="0" smtClean="0">
                <a:solidFill>
                  <a:prstClr val="white"/>
                </a:solidFill>
              </a:rPr>
              <a:t>Draw the snowy owl in pencil first.</a:t>
            </a:r>
          </a:p>
          <a:p>
            <a:pPr marL="342900" indent="-342900">
              <a:buFont typeface="Arial" panose="020B0604020202020204" pitchFamily="34" charset="0"/>
              <a:buChar char="•"/>
            </a:pPr>
            <a:r>
              <a:rPr lang="en-GB" sz="2400" b="1" dirty="0">
                <a:solidFill>
                  <a:prstClr val="white"/>
                </a:solidFill>
              </a:rPr>
              <a:t>W</a:t>
            </a:r>
            <a:r>
              <a:rPr lang="en-GB" sz="2400" b="1" dirty="0" smtClean="0">
                <a:solidFill>
                  <a:prstClr val="white"/>
                </a:solidFill>
              </a:rPr>
              <a:t>hen you are happy with your shape outline it using  black marker pens/ Sharpies. </a:t>
            </a:r>
          </a:p>
          <a:p>
            <a:r>
              <a:rPr lang="en-GB" sz="2400" b="1" i="1" dirty="0" smtClean="0">
                <a:solidFill>
                  <a:prstClr val="white"/>
                </a:solidFill>
              </a:rPr>
              <a:t>You want the  same  bold, black outlines that are in the book.</a:t>
            </a:r>
            <a:endParaRPr lang="en-GB" sz="2400" b="1" i="1" dirty="0">
              <a:solidFill>
                <a:prstClr val="white"/>
              </a:solidFill>
            </a:endParaRPr>
          </a:p>
        </p:txBody>
      </p:sp>
      <p:sp>
        <p:nvSpPr>
          <p:cNvPr id="3" name="Oval 2"/>
          <p:cNvSpPr/>
          <p:nvPr/>
        </p:nvSpPr>
        <p:spPr>
          <a:xfrm>
            <a:off x="6228184" y="1556792"/>
            <a:ext cx="2664296" cy="18722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TextBox 3"/>
          <p:cNvSpPr txBox="1"/>
          <p:nvPr/>
        </p:nvSpPr>
        <p:spPr>
          <a:xfrm>
            <a:off x="6588224" y="1988840"/>
            <a:ext cx="1800200" cy="830997"/>
          </a:xfrm>
          <a:prstGeom prst="rect">
            <a:avLst/>
          </a:prstGeom>
          <a:noFill/>
        </p:spPr>
        <p:txBody>
          <a:bodyPr wrap="square" rtlCol="0">
            <a:spAutoFit/>
          </a:bodyPr>
          <a:lstStyle/>
          <a:p>
            <a:pPr algn="ctr"/>
            <a:r>
              <a:rPr lang="en-GB" sz="2400" b="1" dirty="0" smtClean="0">
                <a:solidFill>
                  <a:prstClr val="white"/>
                </a:solidFill>
              </a:rPr>
              <a:t>Remember big eyes!</a:t>
            </a:r>
            <a:endParaRPr lang="en-GB" sz="2400" b="1" dirty="0">
              <a:solidFill>
                <a:prstClr val="white"/>
              </a:solidFill>
            </a:endParaRPr>
          </a:p>
        </p:txBody>
      </p:sp>
    </p:spTree>
    <p:extLst>
      <p:ext uri="{BB962C8B-B14F-4D97-AF65-F5344CB8AC3E}">
        <p14:creationId xmlns:p14="http://schemas.microsoft.com/office/powerpoint/2010/main" val="28651832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7154" y="476672"/>
            <a:ext cx="6096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55576" y="5373216"/>
            <a:ext cx="7344816" cy="830997"/>
          </a:xfrm>
          <a:prstGeom prst="rect">
            <a:avLst/>
          </a:prstGeom>
          <a:noFill/>
        </p:spPr>
        <p:txBody>
          <a:bodyPr wrap="square" rtlCol="0">
            <a:spAutoFit/>
          </a:bodyPr>
          <a:lstStyle/>
          <a:p>
            <a:r>
              <a:rPr lang="en-GB" sz="2400" b="1" dirty="0" smtClean="0">
                <a:solidFill>
                  <a:prstClr val="white"/>
                </a:solidFill>
              </a:rPr>
              <a:t>Then  colour the eyes yellow and cut the owls out carefully.</a:t>
            </a:r>
            <a:endParaRPr lang="en-GB" sz="2400" b="1" dirty="0">
              <a:solidFill>
                <a:prstClr val="white"/>
              </a:solidFill>
            </a:endParaRPr>
          </a:p>
        </p:txBody>
      </p:sp>
    </p:spTree>
    <p:extLst>
      <p:ext uri="{BB962C8B-B14F-4D97-AF65-F5344CB8AC3E}">
        <p14:creationId xmlns:p14="http://schemas.microsoft.com/office/powerpoint/2010/main" val="2857316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1B2E8"/>
        </a:solidFill>
        <a:effectLst/>
      </p:bgPr>
    </p:bg>
    <p:spTree>
      <p:nvGrpSpPr>
        <p:cNvPr id="1" name=""/>
        <p:cNvGrpSpPr/>
        <p:nvPr/>
      </p:nvGrpSpPr>
      <p:grpSpPr>
        <a:xfrm>
          <a:off x="0" y="0"/>
          <a:ext cx="0" cy="0"/>
          <a:chOff x="0" y="0"/>
          <a:chExt cx="0" cy="0"/>
        </a:xfrm>
      </p:grpSpPr>
      <p:sp>
        <p:nvSpPr>
          <p:cNvPr id="8" name="Rectangle 7"/>
          <p:cNvSpPr/>
          <p:nvPr/>
        </p:nvSpPr>
        <p:spPr>
          <a:xfrm>
            <a:off x="714651" y="2236900"/>
            <a:ext cx="7632845" cy="43163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rgbClr val="FF66CC"/>
              </a:solidFill>
              <a:latin typeface="Comic Sans MS" panose="030F0702030302020204" pitchFamily="66" charset="0"/>
            </a:endParaRPr>
          </a:p>
        </p:txBody>
      </p:sp>
      <p:sp>
        <p:nvSpPr>
          <p:cNvPr id="2" name="Title 1"/>
          <p:cNvSpPr>
            <a:spLocks noGrp="1"/>
          </p:cNvSpPr>
          <p:nvPr>
            <p:ph type="title"/>
          </p:nvPr>
        </p:nvSpPr>
        <p:spPr>
          <a:xfrm>
            <a:off x="587723" y="0"/>
            <a:ext cx="7886700" cy="1325563"/>
          </a:xfrm>
        </p:spPr>
        <p:txBody>
          <a:bodyPr>
            <a:normAutofit/>
          </a:bodyPr>
          <a:lstStyle/>
          <a:p>
            <a:r>
              <a:rPr lang="en-GB" sz="3600" u="sng" dirty="0" smtClean="0">
                <a:latin typeface="Comic Sans MS" panose="030F0702030302020204" pitchFamily="66" charset="0"/>
              </a:rPr>
              <a:t>Let’s start the day by being…</a:t>
            </a:r>
            <a:br>
              <a:rPr lang="en-GB" sz="3600" u="sng" dirty="0" smtClean="0">
                <a:latin typeface="Comic Sans MS" panose="030F0702030302020204" pitchFamily="66" charset="0"/>
              </a:rPr>
            </a:br>
            <a:endParaRPr lang="en-GB" sz="3600" u="sng" dirty="0">
              <a:latin typeface="Comic Sans MS" panose="030F0702030302020204" pitchFamily="66" charset="0"/>
            </a:endParaRPr>
          </a:p>
        </p:txBody>
      </p:sp>
      <p:sp>
        <p:nvSpPr>
          <p:cNvPr id="3" name="Content Placeholder 2"/>
          <p:cNvSpPr>
            <a:spLocks noGrp="1"/>
          </p:cNvSpPr>
          <p:nvPr>
            <p:ph idx="1"/>
          </p:nvPr>
        </p:nvSpPr>
        <p:spPr>
          <a:xfrm>
            <a:off x="495432" y="4724400"/>
            <a:ext cx="7886700" cy="1828800"/>
          </a:xfrm>
        </p:spPr>
        <p:txBody>
          <a:bodyPr>
            <a:normAutofit/>
          </a:bodyPr>
          <a:lstStyle/>
          <a:p>
            <a:pPr marL="0" lvl="0" indent="0" eaLnBrk="0" fontAlgn="base" hangingPunct="0">
              <a:lnSpc>
                <a:spcPct val="100000"/>
              </a:lnSpc>
              <a:spcBef>
                <a:spcPct val="0"/>
              </a:spcBef>
              <a:spcAft>
                <a:spcPct val="0"/>
              </a:spcAft>
              <a:buNone/>
            </a:pPr>
            <a:endParaRPr lang="en-GB" dirty="0">
              <a:latin typeface="Comic Sans MS" panose="030F0702030302020204" pitchFamily="66" charset="0"/>
            </a:endParaRPr>
          </a:p>
          <a:p>
            <a:pPr marL="0" lvl="0" indent="0" eaLnBrk="0" fontAlgn="base" hangingPunct="0">
              <a:lnSpc>
                <a:spcPct val="100000"/>
              </a:lnSpc>
              <a:spcBef>
                <a:spcPct val="0"/>
              </a:spcBef>
              <a:spcAft>
                <a:spcPct val="0"/>
              </a:spcAft>
              <a:buNone/>
            </a:pPr>
            <a:r>
              <a:rPr lang="en-GB" b="1" dirty="0" smtClean="0">
                <a:solidFill>
                  <a:srgbClr val="000000"/>
                </a:solidFill>
                <a:latin typeface="Comic Sans MS"/>
              </a:rPr>
              <a:t> </a:t>
            </a:r>
            <a:endParaRPr lang="en-GB" sz="1900" dirty="0">
              <a:latin typeface="Comic Sans MS" panose="030F0702030302020204" pitchFamily="66" charset="0"/>
            </a:endParaRPr>
          </a:p>
        </p:txBody>
      </p:sp>
      <p:pic>
        <p:nvPicPr>
          <p:cNvPr id="4" name="Picture 3" descr="Image result for active learning clip art"/>
          <p:cNvPicPr/>
          <p:nvPr/>
        </p:nvPicPr>
        <p:blipFill>
          <a:blip r:embed="rId2">
            <a:extLst>
              <a:ext uri="{28A0092B-C50C-407E-A947-70E740481C1C}">
                <a14:useLocalDpi xmlns:a14="http://schemas.microsoft.com/office/drawing/2010/main" val="0"/>
              </a:ext>
            </a:extLst>
          </a:blip>
          <a:srcRect/>
          <a:stretch>
            <a:fillRect/>
          </a:stretch>
        </p:blipFill>
        <p:spPr bwMode="auto">
          <a:xfrm>
            <a:off x="3724046" y="734291"/>
            <a:ext cx="1838554" cy="1378223"/>
          </a:xfrm>
          <a:prstGeom prst="rect">
            <a:avLst/>
          </a:prstGeom>
          <a:noFill/>
          <a:ln>
            <a:noFill/>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47150"/>
            <a:ext cx="8610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45714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092" y="5085184"/>
            <a:ext cx="8712968" cy="1569660"/>
          </a:xfrm>
          <a:prstGeom prst="rect">
            <a:avLst/>
          </a:prstGeom>
          <a:noFill/>
        </p:spPr>
        <p:txBody>
          <a:bodyPr wrap="square" rtlCol="0">
            <a:spAutoFit/>
          </a:bodyPr>
          <a:lstStyle/>
          <a:p>
            <a:pPr marL="342900" indent="-342900">
              <a:buFont typeface="Arial" panose="020B0604020202020204" pitchFamily="34" charset="0"/>
              <a:buChar char="•"/>
            </a:pPr>
            <a:r>
              <a:rPr lang="en-GB" sz="2400" b="1" dirty="0" smtClean="0">
                <a:solidFill>
                  <a:prstClr val="white"/>
                </a:solidFill>
              </a:rPr>
              <a:t>Take another piece of paper and  create Northern Lights by blending chalks/ pastels/paints.</a:t>
            </a:r>
          </a:p>
          <a:p>
            <a:pPr marL="342900" indent="-342900">
              <a:buFont typeface="Arial" panose="020B0604020202020204" pitchFamily="34" charset="0"/>
              <a:buChar char="•"/>
            </a:pPr>
            <a:r>
              <a:rPr lang="en-GB" sz="2400" b="1" dirty="0" smtClean="0">
                <a:solidFill>
                  <a:prstClr val="white"/>
                </a:solidFill>
              </a:rPr>
              <a:t>Then with clean, dry hands, carefully glue the owls on top.</a:t>
            </a:r>
          </a:p>
          <a:p>
            <a:r>
              <a:rPr lang="en-GB" sz="2400" b="1" i="1" dirty="0" smtClean="0">
                <a:solidFill>
                  <a:prstClr val="white"/>
                </a:solidFill>
              </a:rPr>
              <a:t>Top Tip: PVA  glue is better for sticking on a chalk /pastels surface.</a:t>
            </a:r>
            <a:endParaRPr lang="en-GB" sz="2400" b="1" i="1" dirty="0">
              <a:solidFill>
                <a:prstClr val="white"/>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04663"/>
            <a:ext cx="3312368" cy="4416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458364"/>
            <a:ext cx="3231816" cy="430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6458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32656"/>
            <a:ext cx="4122204" cy="5496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3519" y="332656"/>
            <a:ext cx="2560912" cy="3503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5220072" y="4005064"/>
            <a:ext cx="3672407" cy="25963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extBox 2"/>
          <p:cNvSpPr txBox="1"/>
          <p:nvPr/>
        </p:nvSpPr>
        <p:spPr>
          <a:xfrm>
            <a:off x="5594827" y="4293096"/>
            <a:ext cx="2880320" cy="2308324"/>
          </a:xfrm>
          <a:prstGeom prst="rect">
            <a:avLst/>
          </a:prstGeom>
          <a:noFill/>
        </p:spPr>
        <p:txBody>
          <a:bodyPr wrap="square" rtlCol="0">
            <a:spAutoFit/>
          </a:bodyPr>
          <a:lstStyle/>
          <a:p>
            <a:pPr algn="ctr"/>
            <a:r>
              <a:rPr lang="en-GB" sz="2400" b="1" dirty="0">
                <a:solidFill>
                  <a:prstClr val="white"/>
                </a:solidFill>
              </a:rPr>
              <a:t>A</a:t>
            </a:r>
            <a:r>
              <a:rPr lang="en-GB" sz="2400" b="1" dirty="0" smtClean="0">
                <a:solidFill>
                  <a:prstClr val="white"/>
                </a:solidFill>
              </a:rPr>
              <a:t>dd your own details!</a:t>
            </a:r>
          </a:p>
          <a:p>
            <a:pPr algn="ctr"/>
            <a:r>
              <a:rPr lang="en-GB" sz="2400" b="1" dirty="0" smtClean="0">
                <a:solidFill>
                  <a:prstClr val="white"/>
                </a:solidFill>
              </a:rPr>
              <a:t>These owls are wearing earmuffs and have captured a mouse!</a:t>
            </a:r>
            <a:endParaRPr lang="en-GB" sz="2400" b="1" dirty="0">
              <a:solidFill>
                <a:prstClr val="white"/>
              </a:solidFill>
            </a:endParaRPr>
          </a:p>
        </p:txBody>
      </p:sp>
    </p:spTree>
    <p:extLst>
      <p:ext uri="{BB962C8B-B14F-4D97-AF65-F5344CB8AC3E}">
        <p14:creationId xmlns:p14="http://schemas.microsoft.com/office/powerpoint/2010/main" val="35194733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FFF9F"/>
        </a:solidFill>
        <a:effectLst/>
      </p:bgPr>
    </p:bg>
    <p:spTree>
      <p:nvGrpSpPr>
        <p:cNvPr id="1" name=""/>
        <p:cNvGrpSpPr/>
        <p:nvPr/>
      </p:nvGrpSpPr>
      <p:grpSpPr>
        <a:xfrm>
          <a:off x="0" y="0"/>
          <a:ext cx="0" cy="0"/>
          <a:chOff x="0" y="0"/>
          <a:chExt cx="0" cy="0"/>
        </a:xfrm>
      </p:grpSpPr>
      <p:sp>
        <p:nvSpPr>
          <p:cNvPr id="3" name="Rectangle 2"/>
          <p:cNvSpPr/>
          <p:nvPr/>
        </p:nvSpPr>
        <p:spPr>
          <a:xfrm>
            <a:off x="2147455" y="2362200"/>
            <a:ext cx="4270721" cy="707886"/>
          </a:xfrm>
          <a:prstGeom prst="rect">
            <a:avLst/>
          </a:prstGeom>
        </p:spPr>
        <p:txBody>
          <a:bodyPr wrap="none">
            <a:spAutoFit/>
          </a:bodyPr>
          <a:lstStyle/>
          <a:p>
            <a:pPr algn="ctr"/>
            <a:r>
              <a:rPr lang="en-GB" sz="4000" u="sng" dirty="0" smtClean="0">
                <a:solidFill>
                  <a:srgbClr val="000000"/>
                </a:solidFill>
              </a:rPr>
              <a:t>Outdoor Activity</a:t>
            </a:r>
            <a:endParaRPr lang="en-GB" sz="4000" dirty="0">
              <a:solidFill>
                <a:srgbClr val="000000"/>
              </a:solidFill>
            </a:endParaRPr>
          </a:p>
        </p:txBody>
      </p:sp>
      <p:sp>
        <p:nvSpPr>
          <p:cNvPr id="4" name="Rectangle 3"/>
          <p:cNvSpPr/>
          <p:nvPr/>
        </p:nvSpPr>
        <p:spPr>
          <a:xfrm>
            <a:off x="838200" y="3383817"/>
            <a:ext cx="7620000" cy="1815882"/>
          </a:xfrm>
          <a:prstGeom prst="rect">
            <a:avLst/>
          </a:prstGeom>
        </p:spPr>
        <p:txBody>
          <a:bodyPr wrap="square">
            <a:spAutoFit/>
          </a:bodyPr>
          <a:lstStyle/>
          <a:p>
            <a:r>
              <a:rPr lang="en-GB" sz="2800" dirty="0" smtClean="0">
                <a:solidFill>
                  <a:srgbClr val="7030A0"/>
                </a:solidFill>
              </a:rPr>
              <a:t>Every day I am going to give you an activity that can be carried out either outdoors, (if the sun is shining) or indoors (if we’re not as lucky as the weather!). </a:t>
            </a:r>
            <a:endParaRPr lang="en-GB" sz="2800" dirty="0">
              <a:solidFill>
                <a:srgbClr val="7030A0"/>
              </a:solidFill>
            </a:endParaRPr>
          </a:p>
        </p:txBody>
      </p:sp>
      <p:pic>
        <p:nvPicPr>
          <p:cNvPr id="6146" name="Picture 2" descr="EPS Illustration - Outdoor activities. Vector Clipart gg74597934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381000"/>
            <a:ext cx="1800192" cy="1816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824125"/>
      </p:ext>
    </p:extLst>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6FF99"/>
        </a:solidFill>
        <a:effectLst/>
      </p:bgPr>
    </p:bg>
    <p:spTree>
      <p:nvGrpSpPr>
        <p:cNvPr id="1" name=""/>
        <p:cNvGrpSpPr/>
        <p:nvPr/>
      </p:nvGrpSpPr>
      <p:grpSpPr>
        <a:xfrm>
          <a:off x="0" y="0"/>
          <a:ext cx="0" cy="0"/>
          <a:chOff x="0" y="0"/>
          <a:chExt cx="0" cy="0"/>
        </a:xfrm>
      </p:grpSpPr>
      <p:sp>
        <p:nvSpPr>
          <p:cNvPr id="6" name="Rounded Rectangle 5"/>
          <p:cNvSpPr/>
          <p:nvPr/>
        </p:nvSpPr>
        <p:spPr bwMode="auto">
          <a:xfrm>
            <a:off x="228600" y="609600"/>
            <a:ext cx="8458200" cy="5638801"/>
          </a:xfrm>
          <a:prstGeom prst="roundRect">
            <a:avLst/>
          </a:prstGeom>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endParaRPr lang="en-GB" sz="2400" dirty="0" smtClean="0">
              <a:solidFill>
                <a:prstClr val="black"/>
              </a:solidFill>
              <a:latin typeface="Comic Sans MS" panose="030F0702030302020204" pitchFamily="66" charset="0"/>
            </a:endParaRPr>
          </a:p>
          <a:p>
            <a:r>
              <a:rPr lang="en-GB" sz="2000" dirty="0">
                <a:solidFill>
                  <a:prstClr val="black"/>
                </a:solidFill>
                <a:latin typeface="Comic Sans MS" panose="030F0702030302020204" pitchFamily="66" charset="0"/>
              </a:rPr>
              <a:t> </a:t>
            </a:r>
          </a:p>
          <a:p>
            <a:endParaRPr lang="en-GB" dirty="0">
              <a:solidFill>
                <a:prstClr val="black"/>
              </a:solidFill>
              <a:latin typeface="Comic Sans MS" panose="030F0702030302020204" pitchFamily="66" charset="0"/>
            </a:endParaRPr>
          </a:p>
        </p:txBody>
      </p:sp>
      <p:sp>
        <p:nvSpPr>
          <p:cNvPr id="3" name="Content Placeholder 2"/>
          <p:cNvSpPr>
            <a:spLocks noGrp="1"/>
          </p:cNvSpPr>
          <p:nvPr>
            <p:ph idx="1"/>
          </p:nvPr>
        </p:nvSpPr>
        <p:spPr>
          <a:xfrm>
            <a:off x="495300" y="838200"/>
            <a:ext cx="7924800" cy="5181600"/>
          </a:xfrm>
        </p:spPr>
        <p:txBody>
          <a:bodyPr>
            <a:normAutofit/>
          </a:bodyPr>
          <a:lstStyle/>
          <a:p>
            <a:pPr marL="0" indent="0" algn="ctr">
              <a:buNone/>
            </a:pPr>
            <a:endParaRPr lang="en-GB" sz="3400" b="1" u="sng" dirty="0" smtClean="0">
              <a:latin typeface="Comic Sans MS" panose="030F0702030302020204" pitchFamily="66" charset="0"/>
            </a:endParaRPr>
          </a:p>
          <a:p>
            <a:pPr marL="0" indent="0" algn="ctr">
              <a:buNone/>
            </a:pPr>
            <a:endParaRPr lang="en-GB" sz="3600" dirty="0" smtClean="0">
              <a:latin typeface="Comic Sans MS" panose="030F0702030302020204" pitchFamily="66" charset="0"/>
            </a:endParaRPr>
          </a:p>
        </p:txBody>
      </p:sp>
      <p:pic>
        <p:nvPicPr>
          <p:cNvPr id="4" name="Picture 3"/>
          <p:cNvPicPr/>
          <p:nvPr/>
        </p:nvPicPr>
        <p:blipFill rotWithShape="1">
          <a:blip r:embed="rId2"/>
          <a:srcRect l="9314" t="15976" r="10185" b="4438"/>
          <a:stretch/>
        </p:blipFill>
        <p:spPr bwMode="auto">
          <a:xfrm>
            <a:off x="457200" y="762000"/>
            <a:ext cx="8001000" cy="51815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33423356"/>
      </p:ext>
    </p:extLst>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u="sng" dirty="0" smtClean="0">
                <a:latin typeface="Comic Sans MS" panose="030F0702030302020204" pitchFamily="66" charset="0"/>
              </a:rPr>
              <a:t>Reading online</a:t>
            </a:r>
            <a:r>
              <a:rPr lang="en-GB" dirty="0" smtClean="0">
                <a:latin typeface="Comic Sans MS" panose="030F0702030302020204" pitchFamily="66" charset="0"/>
              </a:rPr>
              <a:t/>
            </a:r>
            <a:br>
              <a:rPr lang="en-GB" dirty="0" smtClean="0">
                <a:latin typeface="Comic Sans MS" panose="030F0702030302020204" pitchFamily="66" charset="0"/>
              </a:rPr>
            </a:br>
            <a:endParaRPr lang="en-GB" dirty="0">
              <a:latin typeface="Comic Sans MS" panose="030F0702030302020204" pitchFamily="66" charset="0"/>
            </a:endParaRPr>
          </a:p>
        </p:txBody>
      </p:sp>
      <p:sp>
        <p:nvSpPr>
          <p:cNvPr id="3" name="Subtitle 2"/>
          <p:cNvSpPr>
            <a:spLocks noGrp="1"/>
          </p:cNvSpPr>
          <p:nvPr>
            <p:ph type="subTitle" idx="1"/>
          </p:nvPr>
        </p:nvSpPr>
        <p:spPr>
          <a:xfrm>
            <a:off x="609600" y="2971800"/>
            <a:ext cx="8001000" cy="2286000"/>
          </a:xfrm>
        </p:spPr>
        <p:txBody>
          <a:bodyPr>
            <a:normAutofit/>
          </a:bodyPr>
          <a:lstStyle/>
          <a:p>
            <a:r>
              <a:rPr lang="en-GB" dirty="0" smtClean="0">
                <a:latin typeface="Comic Sans MS" panose="030F0702030302020204" pitchFamily="66" charset="0"/>
              </a:rPr>
              <a:t>Please log on to Bug Club and read for at least 15 minutes</a:t>
            </a:r>
            <a:endParaRPr lang="en-GB" b="1" dirty="0" smtClean="0">
              <a:solidFill>
                <a:srgbClr val="002060"/>
              </a:solidFill>
              <a:latin typeface="Comic Sans MS" panose="030F0702030302020204" pitchFamily="66" charset="0"/>
            </a:endParaRPr>
          </a:p>
          <a:p>
            <a:endParaRPr lang="en-GB" dirty="0" smtClean="0">
              <a:latin typeface="Comic Sans MS" panose="030F0702030302020204" pitchFamily="66" charset="0"/>
            </a:endParaRPr>
          </a:p>
          <a:p>
            <a:r>
              <a:rPr lang="en-GB" dirty="0" smtClean="0">
                <a:latin typeface="Comic Sans MS" panose="030F0702030302020204" pitchFamily="66" charset="0"/>
              </a:rPr>
              <a:t>Make sure you answer your bug questions!</a:t>
            </a:r>
          </a:p>
          <a:p>
            <a:r>
              <a:rPr lang="en-GB" dirty="0" smtClean="0">
                <a:latin typeface="Comic Sans MS" panose="030F0702030302020204" pitchFamily="66" charset="0"/>
              </a:rPr>
              <a:t> </a:t>
            </a:r>
            <a:endParaRPr lang="en-GB" dirty="0">
              <a:latin typeface="Comic Sans MS" panose="030F0702030302020204" pitchFamily="66" charset="0"/>
            </a:endParaRPr>
          </a:p>
        </p:txBody>
      </p:sp>
      <p:pic>
        <p:nvPicPr>
          <p:cNvPr id="4" name="Picture 3" descr="Image result for reading clip ar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3152" y="424751"/>
            <a:ext cx="1905000" cy="1533525"/>
          </a:xfrm>
          <a:prstGeom prst="rect">
            <a:avLst/>
          </a:prstGeom>
          <a:noFill/>
          <a:ln>
            <a:noFill/>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6977" y="5020541"/>
            <a:ext cx="1657350" cy="1506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31287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52500" y="6927"/>
            <a:ext cx="7772400" cy="1143000"/>
          </a:xfrm>
        </p:spPr>
        <p:txBody>
          <a:bodyPr/>
          <a:lstStyle/>
          <a:p>
            <a:pPr>
              <a:defRPr/>
            </a:pPr>
            <a:r>
              <a:rPr lang="en-GB" sz="5400" dirty="0" smtClean="0">
                <a:latin typeface="Comic Sans MS" panose="030F0702030302020204" pitchFamily="66" charset="0"/>
              </a:rPr>
              <a:t/>
            </a:r>
            <a:br>
              <a:rPr lang="en-GB" sz="5400" dirty="0" smtClean="0">
                <a:latin typeface="Comic Sans MS" panose="030F0702030302020204" pitchFamily="66" charset="0"/>
              </a:rPr>
            </a:br>
            <a:r>
              <a:rPr lang="en-GB" sz="5400" dirty="0">
                <a:latin typeface="Comic Sans MS" panose="030F0702030302020204" pitchFamily="66" charset="0"/>
              </a:rPr>
              <a:t/>
            </a:r>
            <a:br>
              <a:rPr lang="en-GB" sz="5400" dirty="0">
                <a:latin typeface="Comic Sans MS" panose="030F0702030302020204" pitchFamily="66" charset="0"/>
              </a:rPr>
            </a:br>
            <a:r>
              <a:rPr lang="en-GB" sz="5400" dirty="0" smtClean="0">
                <a:latin typeface="Comic Sans MS" panose="030F0702030302020204" pitchFamily="66" charset="0"/>
              </a:rPr>
              <a:t/>
            </a:r>
            <a:br>
              <a:rPr lang="en-GB" sz="5400" dirty="0" smtClean="0">
                <a:latin typeface="Comic Sans MS" panose="030F0702030302020204" pitchFamily="66" charset="0"/>
              </a:rPr>
            </a:br>
            <a:endParaRPr lang="en-GB" sz="5400" dirty="0">
              <a:latin typeface="Comic Sans MS" panose="030F0702030302020204" pitchFamily="66" charset="0"/>
            </a:endParaRPr>
          </a:p>
        </p:txBody>
      </p:sp>
      <p:sp>
        <p:nvSpPr>
          <p:cNvPr id="3" name="Subtitle 2"/>
          <p:cNvSpPr>
            <a:spLocks noGrp="1"/>
          </p:cNvSpPr>
          <p:nvPr>
            <p:ph type="subTitle" idx="1"/>
          </p:nvPr>
        </p:nvSpPr>
        <p:spPr>
          <a:xfrm>
            <a:off x="901201" y="2286000"/>
            <a:ext cx="7772400" cy="1752600"/>
          </a:xfrm>
        </p:spPr>
        <p:txBody>
          <a:bodyPr/>
          <a:lstStyle/>
          <a:p>
            <a:pPr>
              <a:defRPr/>
            </a:pPr>
            <a:r>
              <a:rPr lang="en-GB" sz="3600" dirty="0" smtClean="0">
                <a:solidFill>
                  <a:srgbClr val="FFFF00"/>
                </a:solidFill>
                <a:latin typeface="Comic Sans MS" panose="030F0702030302020204" pitchFamily="66" charset="0"/>
              </a:rPr>
              <a:t>Remember to send in your totals for the Race across the World.</a:t>
            </a:r>
          </a:p>
          <a:p>
            <a:pPr>
              <a:defRPr/>
            </a:pPr>
            <a:r>
              <a:rPr lang="en-GB" sz="3600" dirty="0" smtClean="0">
                <a:solidFill>
                  <a:srgbClr val="FFFF00"/>
                </a:solidFill>
                <a:latin typeface="Comic Sans MS" panose="030F0702030302020204" pitchFamily="66" charset="0"/>
              </a:rPr>
              <a:t>Which country will we reach this week?</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3" y="5334006"/>
            <a:ext cx="1510801" cy="133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68037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8967"/>
            <a:ext cx="7886700" cy="1325563"/>
          </a:xfrm>
        </p:spPr>
        <p:txBody>
          <a:bodyPr>
            <a:normAutofit/>
          </a:bodyPr>
          <a:lstStyle/>
          <a:p>
            <a:r>
              <a:rPr lang="en-US" sz="4000" u="sng" dirty="0" smtClean="0">
                <a:latin typeface="Comic Sans MS" panose="030F0702030302020204" pitchFamily="66" charset="0"/>
              </a:rPr>
              <a:t>Maths Bingo</a:t>
            </a:r>
            <a:endParaRPr lang="en-US" sz="4000" u="sng" dirty="0">
              <a:latin typeface="Comic Sans MS" panose="030F0702030302020204" pitchFamily="66" charset="0"/>
            </a:endParaRPr>
          </a:p>
        </p:txBody>
      </p:sp>
      <p:sp>
        <p:nvSpPr>
          <p:cNvPr id="3" name="Content Placeholder 2"/>
          <p:cNvSpPr>
            <a:spLocks noGrp="1"/>
          </p:cNvSpPr>
          <p:nvPr>
            <p:ph idx="1"/>
          </p:nvPr>
        </p:nvSpPr>
        <p:spPr>
          <a:xfrm>
            <a:off x="228600" y="762000"/>
            <a:ext cx="8305800" cy="5362210"/>
          </a:xfrm>
        </p:spPr>
        <p:txBody>
          <a:bodyPr>
            <a:normAutofit/>
          </a:bodyPr>
          <a:lstStyle/>
          <a:p>
            <a:r>
              <a:rPr lang="en-US" sz="2000" dirty="0" smtClean="0">
                <a:latin typeface="Comic Sans MS" panose="030F0702030302020204" pitchFamily="66" charset="0"/>
              </a:rPr>
              <a:t>We will have another zoom session tomorrow where you will be taking part in Maths Bingo.</a:t>
            </a:r>
          </a:p>
          <a:p>
            <a:r>
              <a:rPr lang="en-US" sz="2000" dirty="0" smtClean="0">
                <a:latin typeface="Comic Sans MS" panose="030F0702030302020204" pitchFamily="66" charset="0"/>
              </a:rPr>
              <a:t>In preparation for this I would like you to draw a grid like you would if you were playing noughts and crosses:</a:t>
            </a:r>
          </a:p>
          <a:p>
            <a:endParaRPr lang="en-US" sz="2000" dirty="0">
              <a:latin typeface="Comic Sans MS" panose="030F0702030302020204" pitchFamily="66" charset="0"/>
            </a:endParaRPr>
          </a:p>
          <a:p>
            <a:endParaRPr lang="en-US" sz="2000" dirty="0" smtClean="0">
              <a:latin typeface="Comic Sans MS" panose="030F0702030302020204" pitchFamily="66" charset="0"/>
            </a:endParaRPr>
          </a:p>
          <a:p>
            <a:endParaRPr lang="en-US" sz="2000" dirty="0" smtClean="0">
              <a:latin typeface="Comic Sans MS" panose="030F0702030302020204" pitchFamily="66" charset="0"/>
            </a:endParaRPr>
          </a:p>
          <a:p>
            <a:endParaRPr lang="en-US" sz="2000" dirty="0" smtClean="0">
              <a:latin typeface="Comic Sans MS" panose="030F0702030302020204" pitchFamily="66" charset="0"/>
            </a:endParaRPr>
          </a:p>
          <a:p>
            <a:r>
              <a:rPr lang="en-US" sz="2000" dirty="0" smtClean="0">
                <a:latin typeface="Comic Sans MS" panose="030F0702030302020204" pitchFamily="66" charset="0"/>
              </a:rPr>
              <a:t>Then choose nine numbers between 1 and 20 to put in the grid.</a:t>
            </a:r>
          </a:p>
          <a:p>
            <a:r>
              <a:rPr lang="en-US" sz="2000" dirty="0" smtClean="0">
                <a:latin typeface="Comic Sans MS" panose="030F0702030302020204" pitchFamily="66" charset="0"/>
              </a:rPr>
              <a:t>Tomorrow I will be giving you different number sentences. If your answer is a number in your grid, then you cross out the number.</a:t>
            </a:r>
          </a:p>
          <a:p>
            <a:r>
              <a:rPr lang="en-US" sz="2000" dirty="0" smtClean="0">
                <a:latin typeface="Comic Sans MS" panose="030F0702030302020204" pitchFamily="66" charset="0"/>
              </a:rPr>
              <a:t>The first person to cross out all nine of the numbers wins the game!</a:t>
            </a:r>
          </a:p>
          <a:p>
            <a:endParaRPr lang="en-US" sz="2000" dirty="0">
              <a:latin typeface="Comic Sans MS" panose="030F0702030302020204" pitchFamily="66"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1905000"/>
            <a:ext cx="1752389" cy="1781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16914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rot="10800000" flipV="1">
            <a:off x="1524000" y="3810000"/>
            <a:ext cx="7162800" cy="457200"/>
          </a:xfrm>
        </p:spPr>
        <p:txBody>
          <a:bodyPr/>
          <a:lstStyle/>
          <a:p>
            <a:pPr marL="571500" indent="-571500" algn="l">
              <a:buFont typeface="Arial" panose="020B0604020202020204" pitchFamily="34" charset="0"/>
              <a:buChar char="•"/>
            </a:pPr>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sz="3200" u="sng" dirty="0" smtClean="0">
                <a:latin typeface="Comic Sans MS" panose="030F0702030302020204" pitchFamily="66" charset="0"/>
              </a:rPr>
              <a:t/>
            </a:r>
            <a:br>
              <a:rPr lang="en-GB" sz="3200" u="sng" dirty="0" smtClean="0">
                <a:latin typeface="Comic Sans MS" panose="030F0702030302020204" pitchFamily="66" charset="0"/>
              </a:rPr>
            </a:br>
            <a:r>
              <a:rPr lang="en-GB" sz="3200" u="sng" dirty="0">
                <a:latin typeface="Comic Sans MS" panose="030F0702030302020204" pitchFamily="66" charset="0"/>
              </a:rPr>
              <a:t/>
            </a:r>
            <a:br>
              <a:rPr lang="en-GB" sz="3200" u="sng" dirty="0">
                <a:latin typeface="Comic Sans MS" panose="030F0702030302020204" pitchFamily="66" charset="0"/>
              </a:rPr>
            </a:br>
            <a:r>
              <a:rPr lang="en-GB" sz="3200" u="sng" dirty="0" smtClean="0">
                <a:latin typeface="Comic Sans MS" panose="030F0702030302020204" pitchFamily="66" charset="0"/>
              </a:rPr>
              <a:t/>
            </a:r>
            <a:br>
              <a:rPr lang="en-GB" sz="3200" u="sng" dirty="0" smtClean="0">
                <a:latin typeface="Comic Sans MS" panose="030F0702030302020204" pitchFamily="66" charset="0"/>
              </a:rPr>
            </a:br>
            <a:r>
              <a:rPr lang="en-GB" dirty="0" smtClean="0">
                <a:latin typeface="Comic Sans MS" panose="030F0702030302020204" pitchFamily="66" charset="0"/>
              </a:rPr>
              <a:t>Enjoy, Unicorns!</a:t>
            </a:r>
            <a:br>
              <a:rPr lang="en-GB" dirty="0" smtClean="0">
                <a:latin typeface="Comic Sans MS" panose="030F0702030302020204" pitchFamily="66" charset="0"/>
              </a:rPr>
            </a:br>
            <a:r>
              <a:rPr lang="en-GB" sz="3200" dirty="0" smtClean="0">
                <a:latin typeface="Comic Sans MS" panose="030F0702030302020204" pitchFamily="66" charset="0"/>
              </a:rPr>
              <a:t/>
            </a:r>
            <a:br>
              <a:rPr lang="en-GB" sz="3200" dirty="0" smtClean="0">
                <a:latin typeface="Comic Sans MS" panose="030F0702030302020204" pitchFamily="66" charset="0"/>
              </a:rPr>
            </a:br>
            <a:endParaRPr lang="en-GB" sz="3200" dirty="0">
              <a:latin typeface="Comic Sans MS" panose="030F0702030302020204" pitchFamily="66" charset="0"/>
            </a:endParaRPr>
          </a:p>
        </p:txBody>
      </p:sp>
      <p:sp>
        <p:nvSpPr>
          <p:cNvPr id="3" name="Subtitle 2"/>
          <p:cNvSpPr>
            <a:spLocks noGrp="1"/>
          </p:cNvSpPr>
          <p:nvPr>
            <p:ph type="subTitle" idx="4294967295"/>
          </p:nvPr>
        </p:nvSpPr>
        <p:spPr>
          <a:xfrm>
            <a:off x="5760246" y="457200"/>
            <a:ext cx="4786312" cy="1655762"/>
          </a:xfrm>
        </p:spPr>
        <p:txBody>
          <a:bodyPr>
            <a:normAutofit/>
          </a:bodyPr>
          <a:lstStyle/>
          <a:p>
            <a:pPr algn="l"/>
            <a:endParaRPr lang="en-GB" sz="3600" u="sng" dirty="0" smtClean="0">
              <a:latin typeface="Comic Sans MS" panose="030F0702030302020204" pitchFamily="66" charset="0"/>
            </a:endParaRPr>
          </a:p>
          <a:p>
            <a:pPr algn="l"/>
            <a:endParaRPr lang="en-GB" sz="3600" u="sng" dirty="0" smtClean="0">
              <a:latin typeface="Comic Sans MS" panose="030F0702030302020204" pitchFamily="66" charset="0"/>
            </a:endParaRPr>
          </a:p>
          <a:p>
            <a:pPr algn="l"/>
            <a:endParaRPr lang="en-GB" sz="3600" u="sng" dirty="0">
              <a:latin typeface="Comic Sans MS" panose="030F0702030302020204" pitchFamily="66" charset="0"/>
            </a:endParaRPr>
          </a:p>
          <a:p>
            <a:pPr algn="l"/>
            <a:endParaRPr lang="en-GB" sz="3600" u="sng" dirty="0">
              <a:latin typeface="Comic Sans MS" panose="030F0702030302020204" pitchFamily="66" charset="0"/>
            </a:endParaRPr>
          </a:p>
        </p:txBody>
      </p:sp>
      <p:sp>
        <p:nvSpPr>
          <p:cNvPr id="11" name="Title 1"/>
          <p:cNvSpPr txBox="1">
            <a:spLocks/>
          </p:cNvSpPr>
          <p:nvPr/>
        </p:nvSpPr>
        <p:spPr bwMode="auto">
          <a:xfrm rot="10800000" flipV="1">
            <a:off x="2751366" y="9033544"/>
            <a:ext cx="1087726" cy="20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omic Sans MS" pitchFamily="66" charset="0"/>
              </a:defRPr>
            </a:lvl2pPr>
            <a:lvl3pPr algn="ctr" rtl="0" eaLnBrk="1" fontAlgn="base" hangingPunct="1">
              <a:spcBef>
                <a:spcPct val="0"/>
              </a:spcBef>
              <a:spcAft>
                <a:spcPct val="0"/>
              </a:spcAft>
              <a:defRPr sz="4400">
                <a:solidFill>
                  <a:schemeClr val="tx1"/>
                </a:solidFill>
                <a:latin typeface="Comic Sans MS" pitchFamily="66" charset="0"/>
              </a:defRPr>
            </a:lvl3pPr>
            <a:lvl4pPr algn="ctr" rtl="0" eaLnBrk="1" fontAlgn="base" hangingPunct="1">
              <a:spcBef>
                <a:spcPct val="0"/>
              </a:spcBef>
              <a:spcAft>
                <a:spcPct val="0"/>
              </a:spcAft>
              <a:defRPr sz="4400">
                <a:solidFill>
                  <a:schemeClr val="tx1"/>
                </a:solidFill>
                <a:latin typeface="Comic Sans MS" pitchFamily="66" charset="0"/>
              </a:defRPr>
            </a:lvl4pPr>
            <a:lvl5pPr algn="ctr" rtl="0" eaLnBrk="1" fontAlgn="base" hangingPunct="1">
              <a:spcBef>
                <a:spcPct val="0"/>
              </a:spcBef>
              <a:spcAft>
                <a:spcPct val="0"/>
              </a:spcAft>
              <a:defRPr sz="4400">
                <a:solidFill>
                  <a:schemeClr val="tx1"/>
                </a:solidFill>
                <a:latin typeface="Comic Sans MS" pitchFamily="66" charset="0"/>
              </a:defRPr>
            </a:lvl5pPr>
            <a:lvl6pPr marL="457200" algn="ctr" rtl="0" eaLnBrk="1" fontAlgn="base" hangingPunct="1">
              <a:spcBef>
                <a:spcPct val="0"/>
              </a:spcBef>
              <a:spcAft>
                <a:spcPct val="0"/>
              </a:spcAft>
              <a:defRPr sz="4400">
                <a:solidFill>
                  <a:schemeClr val="tx1"/>
                </a:solidFill>
                <a:latin typeface="Comic Sans MS" pitchFamily="66" charset="0"/>
              </a:defRPr>
            </a:lvl6pPr>
            <a:lvl7pPr marL="914400" algn="ctr" rtl="0" eaLnBrk="1" fontAlgn="base" hangingPunct="1">
              <a:spcBef>
                <a:spcPct val="0"/>
              </a:spcBef>
              <a:spcAft>
                <a:spcPct val="0"/>
              </a:spcAft>
              <a:defRPr sz="4400">
                <a:solidFill>
                  <a:schemeClr val="tx1"/>
                </a:solidFill>
                <a:latin typeface="Comic Sans MS" pitchFamily="66" charset="0"/>
              </a:defRPr>
            </a:lvl7pPr>
            <a:lvl8pPr marL="1371600" algn="ctr" rtl="0" eaLnBrk="1" fontAlgn="base" hangingPunct="1">
              <a:spcBef>
                <a:spcPct val="0"/>
              </a:spcBef>
              <a:spcAft>
                <a:spcPct val="0"/>
              </a:spcAft>
              <a:defRPr sz="4400">
                <a:solidFill>
                  <a:schemeClr val="tx1"/>
                </a:solidFill>
                <a:latin typeface="Comic Sans MS" pitchFamily="66" charset="0"/>
              </a:defRPr>
            </a:lvl8pPr>
            <a:lvl9pPr marL="1828800" algn="ctr" rtl="0" eaLnBrk="1" fontAlgn="base" hangingPunct="1">
              <a:spcBef>
                <a:spcPct val="0"/>
              </a:spcBef>
              <a:spcAft>
                <a:spcPct val="0"/>
              </a:spcAft>
              <a:defRPr sz="4400">
                <a:solidFill>
                  <a:schemeClr val="tx1"/>
                </a:solidFill>
                <a:latin typeface="Comic Sans MS" pitchFamily="66" charset="0"/>
              </a:defRPr>
            </a:lvl9pPr>
          </a:lstStyle>
          <a:p>
            <a:pPr marL="571500" indent="-571500">
              <a:buFont typeface="Wingdings" panose="05000000000000000000" pitchFamily="2" charset="2"/>
              <a:buChar char="§"/>
            </a:pPr>
            <a:endParaRPr lang="en-GB" kern="0" dirty="0">
              <a:solidFill>
                <a:srgbClr val="000000"/>
              </a:solidFill>
            </a:endParaRPr>
          </a:p>
        </p:txBody>
      </p:sp>
    </p:spTree>
    <p:extLst>
      <p:ext uri="{BB962C8B-B14F-4D97-AF65-F5344CB8AC3E}">
        <p14:creationId xmlns:p14="http://schemas.microsoft.com/office/powerpoint/2010/main" val="3026082977"/>
      </p:ext>
    </p:extLst>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10" name="Picture 2" descr="Pirates Love Underpa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016" y="3336099"/>
            <a:ext cx="2867025" cy="32878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ee the source 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9500" y="1169684"/>
            <a:ext cx="1752600" cy="1219200"/>
          </a:xfrm>
          <a:prstGeom prst="rect">
            <a:avLst/>
          </a:prstGeom>
          <a:noFill/>
          <a:ln>
            <a:noFill/>
          </a:ln>
        </p:spPr>
      </p:pic>
      <p:sp>
        <p:nvSpPr>
          <p:cNvPr id="12" name="TextBox 11"/>
          <p:cNvSpPr txBox="1"/>
          <p:nvPr/>
        </p:nvSpPr>
        <p:spPr>
          <a:xfrm>
            <a:off x="2667000" y="400243"/>
            <a:ext cx="3657600" cy="769441"/>
          </a:xfrm>
          <a:prstGeom prst="rect">
            <a:avLst/>
          </a:prstGeom>
          <a:noFill/>
        </p:spPr>
        <p:txBody>
          <a:bodyPr wrap="square" rtlCol="0">
            <a:spAutoFit/>
          </a:bodyPr>
          <a:lstStyle/>
          <a:p>
            <a:pPr algn="ctr"/>
            <a:r>
              <a:rPr lang="en-GB" sz="4400" b="1" u="sng" dirty="0" smtClean="0">
                <a:latin typeface="Comic Sans MS" panose="030F0702030302020204" pitchFamily="66" charset="0"/>
              </a:rPr>
              <a:t>English</a:t>
            </a:r>
            <a:endParaRPr lang="en-GB" sz="4400" b="1" u="sng" dirty="0">
              <a:latin typeface="Comic Sans MS" panose="030F0702030302020204" pitchFamily="66" charset="0"/>
            </a:endParaRPr>
          </a:p>
        </p:txBody>
      </p:sp>
      <p:sp>
        <p:nvSpPr>
          <p:cNvPr id="13" name="Rectangle 12"/>
          <p:cNvSpPr/>
          <p:nvPr/>
        </p:nvSpPr>
        <p:spPr>
          <a:xfrm>
            <a:off x="533400" y="2736503"/>
            <a:ext cx="7848600" cy="954107"/>
          </a:xfrm>
          <a:prstGeom prst="rect">
            <a:avLst/>
          </a:prstGeom>
        </p:spPr>
        <p:txBody>
          <a:bodyPr wrap="square">
            <a:spAutoFit/>
          </a:bodyPr>
          <a:lstStyle/>
          <a:p>
            <a:r>
              <a:rPr lang="en-GB" sz="2800" dirty="0">
                <a:solidFill>
                  <a:srgbClr val="FF0000"/>
                </a:solidFill>
                <a:latin typeface="Comic Sans MS" panose="030F0702030302020204" pitchFamily="66" charset="0"/>
              </a:rPr>
              <a:t>This week we are going to look at the story of ‘Pirates </a:t>
            </a:r>
            <a:r>
              <a:rPr lang="en-GB" sz="2800" dirty="0" smtClean="0">
                <a:solidFill>
                  <a:srgbClr val="FF0000"/>
                </a:solidFill>
                <a:latin typeface="Comic Sans MS" panose="030F0702030302020204" pitchFamily="66" charset="0"/>
              </a:rPr>
              <a:t>Love </a:t>
            </a:r>
            <a:r>
              <a:rPr lang="en-GB" sz="2800" dirty="0">
                <a:solidFill>
                  <a:srgbClr val="FF0000"/>
                </a:solidFill>
                <a:latin typeface="Comic Sans MS" panose="030F0702030302020204" pitchFamily="66" charset="0"/>
              </a:rPr>
              <a:t>U</a:t>
            </a:r>
            <a:r>
              <a:rPr lang="en-GB" sz="2800" dirty="0" smtClean="0">
                <a:solidFill>
                  <a:srgbClr val="FF0000"/>
                </a:solidFill>
                <a:latin typeface="Comic Sans MS" panose="030F0702030302020204" pitchFamily="66" charset="0"/>
              </a:rPr>
              <a:t>nderpants</a:t>
            </a:r>
            <a:r>
              <a:rPr lang="en-GB" sz="2800" dirty="0">
                <a:solidFill>
                  <a:srgbClr val="FF0000"/>
                </a:solidFill>
                <a:latin typeface="Comic Sans MS" panose="030F0702030302020204" pitchFamily="66" charset="0"/>
              </a:rPr>
              <a:t>’</a:t>
            </a:r>
            <a:endParaRPr lang="en-GB" sz="3200" dirty="0">
              <a:latin typeface="Comic Sans MS" panose="030F0702030302020204" pitchFamily="66" charset="0"/>
            </a:endParaRPr>
          </a:p>
        </p:txBody>
      </p:sp>
    </p:spTree>
    <p:extLst>
      <p:ext uri="{BB962C8B-B14F-4D97-AF65-F5344CB8AC3E}">
        <p14:creationId xmlns:p14="http://schemas.microsoft.com/office/powerpoint/2010/main" val="16708906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10" name="Picture 2" descr="Pirates Love Underpa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016" y="3336099"/>
            <a:ext cx="2867025" cy="32878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ee the source 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9500" y="1169684"/>
            <a:ext cx="1752600" cy="1219200"/>
          </a:xfrm>
          <a:prstGeom prst="rect">
            <a:avLst/>
          </a:prstGeom>
          <a:noFill/>
          <a:ln>
            <a:noFill/>
          </a:ln>
        </p:spPr>
      </p:pic>
      <p:sp>
        <p:nvSpPr>
          <p:cNvPr id="12" name="TextBox 11"/>
          <p:cNvSpPr txBox="1"/>
          <p:nvPr/>
        </p:nvSpPr>
        <p:spPr>
          <a:xfrm>
            <a:off x="2667000" y="400243"/>
            <a:ext cx="3657600" cy="769441"/>
          </a:xfrm>
          <a:prstGeom prst="rect">
            <a:avLst/>
          </a:prstGeom>
          <a:noFill/>
        </p:spPr>
        <p:txBody>
          <a:bodyPr wrap="square" rtlCol="0">
            <a:spAutoFit/>
          </a:bodyPr>
          <a:lstStyle/>
          <a:p>
            <a:pPr algn="ctr"/>
            <a:r>
              <a:rPr lang="en-GB" sz="4400" b="1" u="sng" dirty="0" smtClean="0">
                <a:latin typeface="Comic Sans MS" panose="030F0702030302020204" pitchFamily="66" charset="0"/>
              </a:rPr>
              <a:t>English</a:t>
            </a:r>
            <a:endParaRPr lang="en-GB" sz="4400" b="1" u="sng" dirty="0">
              <a:latin typeface="Comic Sans MS" panose="030F0702030302020204" pitchFamily="66" charset="0"/>
            </a:endParaRPr>
          </a:p>
        </p:txBody>
      </p:sp>
      <p:sp>
        <p:nvSpPr>
          <p:cNvPr id="2" name="Rectangle 1"/>
          <p:cNvSpPr/>
          <p:nvPr/>
        </p:nvSpPr>
        <p:spPr>
          <a:xfrm>
            <a:off x="211282" y="2518609"/>
            <a:ext cx="8610600" cy="523220"/>
          </a:xfrm>
          <a:prstGeom prst="rect">
            <a:avLst/>
          </a:prstGeom>
        </p:spPr>
        <p:txBody>
          <a:bodyPr wrap="square">
            <a:spAutoFit/>
          </a:bodyPr>
          <a:lstStyle/>
          <a:p>
            <a:r>
              <a:rPr lang="en-GB" sz="2800" dirty="0" smtClean="0">
                <a:solidFill>
                  <a:srgbClr val="FF0000"/>
                </a:solidFill>
                <a:latin typeface="Comic Sans MS" panose="030F0702030302020204" pitchFamily="66" charset="0"/>
              </a:rPr>
              <a:t>Click on the link below to </a:t>
            </a:r>
            <a:r>
              <a:rPr lang="en-GB" sz="2800" smtClean="0">
                <a:solidFill>
                  <a:srgbClr val="FF0000"/>
                </a:solidFill>
                <a:latin typeface="Comic Sans MS" panose="030F0702030302020204" pitchFamily="66" charset="0"/>
              </a:rPr>
              <a:t>watch the </a:t>
            </a:r>
            <a:r>
              <a:rPr lang="en-GB" sz="2800" dirty="0" smtClean="0">
                <a:solidFill>
                  <a:srgbClr val="FF0000"/>
                </a:solidFill>
                <a:latin typeface="Comic Sans MS" panose="030F0702030302020204" pitchFamily="66" charset="0"/>
              </a:rPr>
              <a:t>story:</a:t>
            </a:r>
            <a:endParaRPr lang="en-GB" sz="3200" dirty="0">
              <a:latin typeface="Comic Sans MS" panose="030F0702030302020204" pitchFamily="66" charset="0"/>
            </a:endParaRPr>
          </a:p>
        </p:txBody>
      </p:sp>
      <p:sp>
        <p:nvSpPr>
          <p:cNvPr id="3" name="Rectangle 2"/>
          <p:cNvSpPr/>
          <p:nvPr/>
        </p:nvSpPr>
        <p:spPr>
          <a:xfrm>
            <a:off x="609356" y="4495800"/>
            <a:ext cx="4746043" cy="523220"/>
          </a:xfrm>
          <a:prstGeom prst="rect">
            <a:avLst/>
          </a:prstGeom>
        </p:spPr>
        <p:txBody>
          <a:bodyPr wrap="none">
            <a:spAutoFit/>
          </a:bodyPr>
          <a:lstStyle/>
          <a:p>
            <a:r>
              <a:rPr lang="en-GB" sz="2800" dirty="0" smtClean="0">
                <a:hlinkClick r:id="rId4"/>
              </a:rPr>
              <a:t>https://youtu.be/Vd8_Y1bEzA8</a:t>
            </a:r>
            <a:endParaRPr lang="en-GB" sz="2800" dirty="0"/>
          </a:p>
        </p:txBody>
      </p:sp>
    </p:spTree>
    <p:extLst>
      <p:ext uri="{BB962C8B-B14F-4D97-AF65-F5344CB8AC3E}">
        <p14:creationId xmlns:p14="http://schemas.microsoft.com/office/powerpoint/2010/main" val="6264588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 name="Rectangle 2"/>
          <p:cNvSpPr/>
          <p:nvPr/>
        </p:nvSpPr>
        <p:spPr>
          <a:xfrm>
            <a:off x="609356" y="4495800"/>
            <a:ext cx="184731" cy="523220"/>
          </a:xfrm>
          <a:prstGeom prst="rect">
            <a:avLst/>
          </a:prstGeom>
        </p:spPr>
        <p:txBody>
          <a:bodyPr wrap="none">
            <a:spAutoFit/>
          </a:bodyPr>
          <a:lstStyle/>
          <a:p>
            <a:endParaRPr lang="en-GB" sz="2800"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8292" r="1670" b="17077"/>
          <a:stretch/>
        </p:blipFill>
        <p:spPr bwMode="auto">
          <a:xfrm>
            <a:off x="49060" y="1752600"/>
            <a:ext cx="8541707"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800" y="609600"/>
            <a:ext cx="8534400" cy="369332"/>
          </a:xfrm>
          <a:prstGeom prst="rect">
            <a:avLst/>
          </a:prstGeom>
        </p:spPr>
        <p:txBody>
          <a:bodyPr wrap="square">
            <a:spAutoFit/>
          </a:bodyPr>
          <a:lstStyle/>
          <a:p>
            <a:r>
              <a:rPr lang="en-GB" dirty="0">
                <a:solidFill>
                  <a:schemeClr val="tx2"/>
                </a:solidFill>
                <a:latin typeface="Comic Sans MS" panose="030F0702030302020204" pitchFamily="66" charset="0"/>
              </a:rPr>
              <a:t>Read this page and look at the descriptive language used to describe the cave.</a:t>
            </a:r>
          </a:p>
        </p:txBody>
      </p:sp>
    </p:spTree>
    <p:extLst>
      <p:ext uri="{BB962C8B-B14F-4D97-AF65-F5344CB8AC3E}">
        <p14:creationId xmlns:p14="http://schemas.microsoft.com/office/powerpoint/2010/main" val="40193636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 name="Rectangle 2"/>
          <p:cNvSpPr/>
          <p:nvPr/>
        </p:nvSpPr>
        <p:spPr>
          <a:xfrm>
            <a:off x="609356" y="4495800"/>
            <a:ext cx="184731" cy="523220"/>
          </a:xfrm>
          <a:prstGeom prst="rect">
            <a:avLst/>
          </a:prstGeom>
        </p:spPr>
        <p:txBody>
          <a:bodyPr wrap="none">
            <a:spAutoFit/>
          </a:bodyPr>
          <a:lstStyle/>
          <a:p>
            <a:endParaRPr lang="en-GB" sz="2800" dirty="0"/>
          </a:p>
        </p:txBody>
      </p:sp>
      <p:sp>
        <p:nvSpPr>
          <p:cNvPr id="4" name="Rectangle 3"/>
          <p:cNvSpPr/>
          <p:nvPr/>
        </p:nvSpPr>
        <p:spPr>
          <a:xfrm>
            <a:off x="304800" y="609600"/>
            <a:ext cx="8534400" cy="369332"/>
          </a:xfrm>
          <a:prstGeom prst="rect">
            <a:avLst/>
          </a:prstGeom>
        </p:spPr>
        <p:txBody>
          <a:bodyPr wrap="square">
            <a:spAutoFit/>
          </a:bodyPr>
          <a:lstStyle/>
          <a:p>
            <a:endParaRPr lang="en-GB" dirty="0">
              <a:solidFill>
                <a:schemeClr val="tx2"/>
              </a:solidFill>
              <a:latin typeface="Comic Sans MS" panose="030F0702030302020204" pitchFamily="66" charset="0"/>
            </a:endParaRPr>
          </a:p>
        </p:txBody>
      </p:sp>
      <p:sp>
        <p:nvSpPr>
          <p:cNvPr id="2" name="Rectangle 1"/>
          <p:cNvSpPr/>
          <p:nvPr/>
        </p:nvSpPr>
        <p:spPr>
          <a:xfrm>
            <a:off x="304800" y="751344"/>
            <a:ext cx="8534400" cy="6001643"/>
          </a:xfrm>
          <a:prstGeom prst="rect">
            <a:avLst/>
          </a:prstGeom>
        </p:spPr>
        <p:txBody>
          <a:bodyPr wrap="square">
            <a:spAutoFit/>
          </a:bodyPr>
          <a:lstStyle/>
          <a:p>
            <a:r>
              <a:rPr lang="en-GB" sz="2400" dirty="0">
                <a:solidFill>
                  <a:srgbClr val="7030A0"/>
                </a:solidFill>
                <a:latin typeface="Comic Sans MS" panose="030F0702030302020204" pitchFamily="66" charset="0"/>
              </a:rPr>
              <a:t>We are going to write our own description of where the pirates might have visited on their journey. For example: an ocean, a beach, a swamp.</a:t>
            </a:r>
          </a:p>
          <a:p>
            <a:endParaRPr lang="en-GB" sz="2400" dirty="0">
              <a:solidFill>
                <a:schemeClr val="tx2"/>
              </a:solidFill>
              <a:latin typeface="Comic Sans MS" panose="030F0702030302020204" pitchFamily="66" charset="0"/>
            </a:endParaRPr>
          </a:p>
          <a:p>
            <a:r>
              <a:rPr lang="en-GB" sz="2400" dirty="0">
                <a:solidFill>
                  <a:schemeClr val="tx2"/>
                </a:solidFill>
                <a:latin typeface="Comic Sans MS" panose="030F0702030302020204" pitchFamily="66" charset="0"/>
              </a:rPr>
              <a:t>This is mine:</a:t>
            </a:r>
          </a:p>
          <a:p>
            <a:endParaRPr lang="en-GB" sz="2400" dirty="0">
              <a:solidFill>
                <a:schemeClr val="tx2"/>
              </a:solidFill>
              <a:latin typeface="Comic Sans MS" panose="030F0702030302020204" pitchFamily="66" charset="0"/>
            </a:endParaRPr>
          </a:p>
          <a:p>
            <a:r>
              <a:rPr lang="en-GB" sz="2400" dirty="0">
                <a:latin typeface="Comic Sans MS" panose="030F0702030302020204" pitchFamily="66" charset="0"/>
              </a:rPr>
              <a:t>The pirates ploughed through the ankle deep mud, rushing to get the stolen treasure. The cave was as dark as the midnight sky with only a tiny bit of light gleaming through to help show them the way. The bats flapped their wings loudly.</a:t>
            </a:r>
          </a:p>
          <a:p>
            <a:endParaRPr lang="en-GB" sz="2400" dirty="0">
              <a:solidFill>
                <a:schemeClr val="tx2"/>
              </a:solidFill>
              <a:latin typeface="Comic Sans MS" panose="030F0702030302020204" pitchFamily="66" charset="0"/>
            </a:endParaRPr>
          </a:p>
          <a:p>
            <a:r>
              <a:rPr lang="en-GB" sz="2400" dirty="0">
                <a:solidFill>
                  <a:schemeClr val="tx2"/>
                </a:solidFill>
                <a:latin typeface="Comic Sans MS" panose="030F0702030302020204" pitchFamily="66" charset="0"/>
              </a:rPr>
              <a:t>Choose a landscape that the pirates visited and write a description about what it was like there. What did they see? Hear? Smell? Touch? Taste?</a:t>
            </a:r>
          </a:p>
          <a:p>
            <a:endParaRPr lang="en-GB" sz="2400" dirty="0">
              <a:solidFill>
                <a:schemeClr val="tx2"/>
              </a:solidFill>
              <a:latin typeface="Comic Sans MS" panose="030F0702030302020204" pitchFamily="66" charset="0"/>
            </a:endParaRPr>
          </a:p>
        </p:txBody>
      </p:sp>
    </p:spTree>
    <p:extLst>
      <p:ext uri="{BB962C8B-B14F-4D97-AF65-F5344CB8AC3E}">
        <p14:creationId xmlns:p14="http://schemas.microsoft.com/office/powerpoint/2010/main" val="22434093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dirty="0"/>
          </a:p>
        </p:txBody>
      </p:sp>
      <p:pic>
        <p:nvPicPr>
          <p:cNvPr id="5" name="Picture 4"/>
          <p:cNvPicPr>
            <a:picLocks noChangeAspect="1"/>
          </p:cNvPicPr>
          <p:nvPr/>
        </p:nvPicPr>
        <p:blipFill>
          <a:blip r:embed="rId2"/>
          <a:stretch>
            <a:fillRect/>
          </a:stretch>
        </p:blipFill>
        <p:spPr>
          <a:xfrm>
            <a:off x="0" y="0"/>
            <a:ext cx="9144000" cy="6794938"/>
          </a:xfrm>
          <a:prstGeom prst="rect">
            <a:avLst/>
          </a:prstGeom>
          <a:solidFill>
            <a:srgbClr val="66FFFF"/>
          </a:solidFill>
          <a:effectLst>
            <a:glow rad="127000">
              <a:schemeClr val="accent1">
                <a:alpha val="20000"/>
              </a:schemeClr>
            </a:glow>
            <a:softEdge rad="584200"/>
          </a:effectLst>
        </p:spPr>
      </p:pic>
      <p:sp>
        <p:nvSpPr>
          <p:cNvPr id="6" name="TextBox 5"/>
          <p:cNvSpPr txBox="1"/>
          <p:nvPr/>
        </p:nvSpPr>
        <p:spPr>
          <a:xfrm>
            <a:off x="1069520" y="2420888"/>
            <a:ext cx="7486651" cy="2246769"/>
          </a:xfrm>
          <a:prstGeom prst="rect">
            <a:avLst/>
          </a:prstGeom>
          <a:solidFill>
            <a:schemeClr val="bg1"/>
          </a:solidFill>
        </p:spPr>
        <p:txBody>
          <a:bodyPr wrap="square" rtlCol="0">
            <a:spAutoFit/>
          </a:bodyPr>
          <a:lstStyle/>
          <a:p>
            <a:pPr algn="ctr"/>
            <a:r>
              <a:rPr lang="en-GB" sz="2800" b="1" u="sng" dirty="0" smtClean="0">
                <a:solidFill>
                  <a:srgbClr val="00B0F0"/>
                </a:solidFill>
              </a:rPr>
              <a:t>Remember to Battle today!</a:t>
            </a:r>
          </a:p>
          <a:p>
            <a:pPr algn="ctr"/>
            <a:r>
              <a:rPr lang="en-GB" sz="2800" dirty="0" smtClean="0">
                <a:solidFill>
                  <a:srgbClr val="00B0F0"/>
                </a:solidFill>
              </a:rPr>
              <a:t>The Battles will commence from 8.30am to 2pm today.  You can battle for half an hour - more or less. It is up to you!</a:t>
            </a:r>
          </a:p>
          <a:p>
            <a:pPr algn="ctr"/>
            <a:r>
              <a:rPr lang="en-GB" sz="2800" dirty="0" smtClean="0">
                <a:solidFill>
                  <a:srgbClr val="00B0F0"/>
                </a:solidFill>
              </a:rPr>
              <a:t> </a:t>
            </a:r>
            <a:r>
              <a:rPr lang="en-GB" sz="2800" dirty="0" smtClean="0">
                <a:hlinkClick r:id="rId3"/>
              </a:rPr>
              <a:t>https://ttrockstars.com/</a:t>
            </a:r>
            <a:endParaRPr lang="en-GB" sz="2800" dirty="0">
              <a:solidFill>
                <a:srgbClr val="00B0F0"/>
              </a:solidFill>
            </a:endParaRPr>
          </a:p>
        </p:txBody>
      </p:sp>
    </p:spTree>
    <p:extLst>
      <p:ext uri="{BB962C8B-B14F-4D97-AF65-F5344CB8AC3E}">
        <p14:creationId xmlns:p14="http://schemas.microsoft.com/office/powerpoint/2010/main" val="22757456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solidFill>
                  <a:schemeClr val="bg1"/>
                </a:solidFill>
              </a:rPr>
              <a:t>Carnival of the Animals</a:t>
            </a:r>
            <a:br>
              <a:rPr lang="en-GB" dirty="0" smtClean="0">
                <a:solidFill>
                  <a:schemeClr val="bg1"/>
                </a:solidFill>
              </a:rPr>
            </a:br>
            <a:r>
              <a:rPr lang="en-GB" sz="2700" i="1" dirty="0" smtClean="0">
                <a:solidFill>
                  <a:schemeClr val="bg1"/>
                </a:solidFill>
              </a:rPr>
              <a:t>An </a:t>
            </a:r>
            <a:r>
              <a:rPr lang="en-GB" sz="2700" i="1" dirty="0">
                <a:solidFill>
                  <a:schemeClr val="bg1"/>
                </a:solidFill>
              </a:rPr>
              <a:t>A</a:t>
            </a:r>
            <a:r>
              <a:rPr lang="en-GB" sz="2700" i="1" dirty="0" smtClean="0">
                <a:solidFill>
                  <a:schemeClr val="bg1"/>
                </a:solidFill>
              </a:rPr>
              <a:t>rt festival</a:t>
            </a:r>
            <a:r>
              <a:rPr lang="en-GB" sz="2700" i="1" dirty="0" smtClean="0"/>
              <a:t>  </a:t>
            </a:r>
            <a:endParaRPr lang="en-GB" sz="2700" i="1" dirty="0"/>
          </a:p>
        </p:txBody>
      </p:sp>
      <p:sp>
        <p:nvSpPr>
          <p:cNvPr id="7" name="Content Placeholder 6"/>
          <p:cNvSpPr>
            <a:spLocks noGrp="1"/>
          </p:cNvSpPr>
          <p:nvPr>
            <p:ph idx="1"/>
          </p:nvPr>
        </p:nvSpPr>
        <p:spPr>
          <a:xfrm>
            <a:off x="395536" y="1591616"/>
            <a:ext cx="4186808" cy="4781128"/>
          </a:xfrm>
        </p:spPr>
        <p:txBody>
          <a:bodyPr>
            <a:normAutofit fontScale="92500" lnSpcReduction="10000"/>
          </a:bodyPr>
          <a:lstStyle/>
          <a:p>
            <a:pPr marL="0" indent="0">
              <a:buNone/>
            </a:pPr>
            <a:endParaRPr lang="en-GB" sz="2200" dirty="0" smtClean="0">
              <a:solidFill>
                <a:schemeClr val="bg1"/>
              </a:solidFill>
            </a:endParaRPr>
          </a:p>
          <a:p>
            <a:pPr marL="0" indent="0">
              <a:buNone/>
            </a:pPr>
            <a:endParaRPr lang="en-GB" sz="2200" dirty="0">
              <a:solidFill>
                <a:schemeClr val="bg1"/>
              </a:solidFill>
            </a:endParaRPr>
          </a:p>
          <a:p>
            <a:pPr marL="0" indent="0">
              <a:buNone/>
            </a:pPr>
            <a:r>
              <a:rPr lang="en-GB" sz="2400" dirty="0" smtClean="0">
                <a:solidFill>
                  <a:schemeClr val="bg1"/>
                </a:solidFill>
              </a:rPr>
              <a:t>For the next few weeks we are going to run a series of art lessons based around animals.</a:t>
            </a:r>
          </a:p>
          <a:p>
            <a:pPr marL="0" indent="0">
              <a:buNone/>
            </a:pPr>
            <a:r>
              <a:rPr lang="en-GB" sz="2400" dirty="0" smtClean="0">
                <a:solidFill>
                  <a:schemeClr val="bg1"/>
                </a:solidFill>
              </a:rPr>
              <a:t> So whether you are working at home or in school you can create some great pictures. We would like to fill the Farnborough Art Gallery  with your work to create a “Carnival of the Animals.” </a:t>
            </a:r>
          </a:p>
          <a:p>
            <a:pPr marL="0" indent="0">
              <a:buNone/>
            </a:pPr>
            <a:r>
              <a:rPr lang="en-GB" sz="2400" dirty="0" smtClean="0">
                <a:solidFill>
                  <a:schemeClr val="bg1"/>
                </a:solidFill>
              </a:rPr>
              <a:t>If you are home learning,  you can scan your work and send it in to your teacher</a:t>
            </a:r>
            <a:r>
              <a:rPr lang="en-GB" sz="2200" dirty="0" smtClean="0">
                <a:solidFill>
                  <a:schemeClr val="bg1"/>
                </a:solidFill>
              </a:rPr>
              <a:t>. </a:t>
            </a:r>
          </a:p>
        </p:txBody>
      </p:sp>
      <p:sp>
        <p:nvSpPr>
          <p:cNvPr id="2" name="Oval 1"/>
          <p:cNvSpPr/>
          <p:nvPr/>
        </p:nvSpPr>
        <p:spPr>
          <a:xfrm>
            <a:off x="4499992" y="1702876"/>
            <a:ext cx="3960440" cy="2158172"/>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extBox 2"/>
          <p:cNvSpPr txBox="1"/>
          <p:nvPr/>
        </p:nvSpPr>
        <p:spPr>
          <a:xfrm>
            <a:off x="4499992" y="2276872"/>
            <a:ext cx="3960440" cy="1200329"/>
          </a:xfrm>
          <a:prstGeom prst="rect">
            <a:avLst/>
          </a:prstGeom>
          <a:noFill/>
        </p:spPr>
        <p:txBody>
          <a:bodyPr wrap="square" rtlCol="0">
            <a:spAutoFit/>
          </a:bodyPr>
          <a:lstStyle/>
          <a:p>
            <a:pPr algn="ctr"/>
            <a:r>
              <a:rPr lang="en-GB" b="1" i="1" dirty="0">
                <a:solidFill>
                  <a:prstClr val="white"/>
                </a:solidFill>
              </a:rPr>
              <a:t>Good luck, have fun and   we want you to be creative, so if you have your own ideas we would love to see your artwork!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77" y="0"/>
            <a:ext cx="2152650" cy="2124075"/>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4045619"/>
            <a:ext cx="1971229" cy="262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0352" y="75458"/>
            <a:ext cx="1224959" cy="1627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6243" y="4437112"/>
            <a:ext cx="2119068" cy="1458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97243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871" y="980728"/>
            <a:ext cx="4536504"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691" y="980728"/>
            <a:ext cx="3510390"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3568" y="116632"/>
            <a:ext cx="7848872" cy="584775"/>
          </a:xfrm>
          <a:prstGeom prst="rect">
            <a:avLst/>
          </a:prstGeom>
          <a:noFill/>
        </p:spPr>
        <p:txBody>
          <a:bodyPr wrap="square" rtlCol="0">
            <a:spAutoFit/>
          </a:bodyPr>
          <a:lstStyle/>
          <a:p>
            <a:pPr algn="ctr"/>
            <a:r>
              <a:rPr lang="en-GB" sz="3200" b="1" dirty="0" smtClean="0">
                <a:solidFill>
                  <a:prstClr val="white"/>
                </a:solidFill>
              </a:rPr>
              <a:t>Snowy Owls and Northern Lights</a:t>
            </a:r>
            <a:endParaRPr lang="en-GB" sz="3200" b="1" dirty="0">
              <a:solidFill>
                <a:prstClr val="white"/>
              </a:solidFill>
            </a:endParaRPr>
          </a:p>
        </p:txBody>
      </p:sp>
    </p:spTree>
    <p:extLst>
      <p:ext uri="{BB962C8B-B14F-4D97-AF65-F5344CB8AC3E}">
        <p14:creationId xmlns:p14="http://schemas.microsoft.com/office/powerpoint/2010/main" val="2779490076"/>
      </p:ext>
    </p:extLst>
  </p:cSld>
  <p:clrMapOvr>
    <a:masterClrMapping/>
  </p:clrMapOvr>
  <p:timing>
    <p:tnLst>
      <p:par>
        <p:cTn id="1" dur="indefinite" restart="never" nodeType="tmRoot"/>
      </p:par>
    </p:tnLst>
  </p:timing>
</p:sld>
</file>

<file path=ppt/theme/theme1.xml><?xml version="1.0" encoding="utf-8"?>
<a:theme xmlns:a="http://schemas.openxmlformats.org/drawingml/2006/main" name="Childrens drawings on blue design template">
  <a:themeElements>
    <a:clrScheme name="Childrens drawings on blue design template 1">
      <a:dk1>
        <a:srgbClr val="000066"/>
      </a:dk1>
      <a:lt1>
        <a:srgbClr val="FFFFFF"/>
      </a:lt1>
      <a:dk2>
        <a:srgbClr val="4A8AC4"/>
      </a:dk2>
      <a:lt2>
        <a:srgbClr val="F7CC17"/>
      </a:lt2>
      <a:accent1>
        <a:srgbClr val="CDCD1F"/>
      </a:accent1>
      <a:accent2>
        <a:srgbClr val="368D2D"/>
      </a:accent2>
      <a:accent3>
        <a:srgbClr val="B1C4DE"/>
      </a:accent3>
      <a:accent4>
        <a:srgbClr val="DADADA"/>
      </a:accent4>
      <a:accent5>
        <a:srgbClr val="E3E3AB"/>
      </a:accent5>
      <a:accent6>
        <a:srgbClr val="307F28"/>
      </a:accent6>
      <a:hlink>
        <a:srgbClr val="0066FF"/>
      </a:hlink>
      <a:folHlink>
        <a:srgbClr val="FF9900"/>
      </a:folHlink>
    </a:clrScheme>
    <a:fontScheme name="Childrens drawings on blue design templat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Childrens drawings on blue design template 1">
        <a:dk1>
          <a:srgbClr val="000066"/>
        </a:dk1>
        <a:lt1>
          <a:srgbClr val="FFFFFF"/>
        </a:lt1>
        <a:dk2>
          <a:srgbClr val="4A8AC4"/>
        </a:dk2>
        <a:lt2>
          <a:srgbClr val="F7CC17"/>
        </a:lt2>
        <a:accent1>
          <a:srgbClr val="CDCD1F"/>
        </a:accent1>
        <a:accent2>
          <a:srgbClr val="368D2D"/>
        </a:accent2>
        <a:accent3>
          <a:srgbClr val="B1C4DE"/>
        </a:accent3>
        <a:accent4>
          <a:srgbClr val="DADADA"/>
        </a:accent4>
        <a:accent5>
          <a:srgbClr val="E3E3AB"/>
        </a:accent5>
        <a:accent6>
          <a:srgbClr val="307F28"/>
        </a:accent6>
        <a:hlink>
          <a:srgbClr val="0066FF"/>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lementary_classroom_rules_presentation">
  <a:themeElements>
    <a:clrScheme name="Class Rules for Third Grade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lass Rules for Third Grad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18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18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Class Rules for Third Grade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lass Rules for Third Grade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lass Rules for Third Grade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lass Rules for Third Grade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lass Rules for Third Grade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lass Rules for Third Grade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lass Rules for Third Grade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lass Rules for Third Grade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Elementary_classroom_rules_presentation">
  <a:themeElements>
    <a:clrScheme name="Class Rules for Third Grade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lass Rules for Third Grad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18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18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Class Rules for Third Grade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lass Rules for Third Grade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lass Rules for Third Grade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lass Rules for Third Grade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lass Rules for Third Grade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lass Rules for Third Grade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lass Rules for Third Grade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lass Rules for Third Grade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Zoom-PowerPoint-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6" id="{4C616217-E183-134E-A8FC-F4B3916EFF6E}" vid="{F30FFA8A-4E99-3D45-892D-20BB4DC77DF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9983</TotalTime>
  <Words>899</Words>
  <Application>Microsoft Office PowerPoint</Application>
  <PresentationFormat>On-screen Show (4:3)</PresentationFormat>
  <Paragraphs>76</Paragraphs>
  <Slides>27</Slides>
  <Notes>0</Notes>
  <HiddenSlides>0</HiddenSlides>
  <MMClips>0</MMClips>
  <ScaleCrop>false</ScaleCrop>
  <HeadingPairs>
    <vt:vector size="4" baseType="variant">
      <vt:variant>
        <vt:lpstr>Theme</vt:lpstr>
      </vt:variant>
      <vt:variant>
        <vt:i4>6</vt:i4>
      </vt:variant>
      <vt:variant>
        <vt:lpstr>Slide Titles</vt:lpstr>
      </vt:variant>
      <vt:variant>
        <vt:i4>27</vt:i4>
      </vt:variant>
    </vt:vector>
  </HeadingPairs>
  <TitlesOfParts>
    <vt:vector size="33" baseType="lpstr">
      <vt:lpstr>Childrens drawings on blue design template</vt:lpstr>
      <vt:lpstr>1_Office Theme</vt:lpstr>
      <vt:lpstr>Elementary_classroom_rules_presentation</vt:lpstr>
      <vt:lpstr>2_Elementary_classroom_rules_presentation</vt:lpstr>
      <vt:lpstr>Zoom-PowerPoint-Template</vt:lpstr>
      <vt:lpstr>Office Theme</vt:lpstr>
      <vt:lpstr>Good morning Unicorns!</vt:lpstr>
      <vt:lpstr>Let’s start the day by being… </vt:lpstr>
      <vt:lpstr>PowerPoint Presentation</vt:lpstr>
      <vt:lpstr>PowerPoint Presentation</vt:lpstr>
      <vt:lpstr>PowerPoint Presentation</vt:lpstr>
      <vt:lpstr>PowerPoint Presentation</vt:lpstr>
      <vt:lpstr>PowerPoint Presentation</vt:lpstr>
      <vt:lpstr>Carnival of the Animals An Art festival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Reading online </vt:lpstr>
      <vt:lpstr>   </vt:lpstr>
      <vt:lpstr>Maths Bingo</vt:lpstr>
      <vt:lpstr>                  Enjoy, Unicorns!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morning Unicorns!</dc:title>
  <dc:creator>user</dc:creator>
  <cp:lastModifiedBy>user</cp:lastModifiedBy>
  <cp:revision>206</cp:revision>
  <cp:lastPrinted>2020-06-17T10:44:05Z</cp:lastPrinted>
  <dcterms:created xsi:type="dcterms:W3CDTF">2020-03-17T20:05:19Z</dcterms:created>
  <dcterms:modified xsi:type="dcterms:W3CDTF">2020-07-05T15:10:12Z</dcterms:modified>
</cp:coreProperties>
</file>