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3F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D3B-F8E6-4193-B706-8876DDCF0EF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E569-611E-458D-8584-ECBB3CD3A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99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D3B-F8E6-4193-B706-8876DDCF0EF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E569-611E-458D-8584-ECBB3CD3A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06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D3B-F8E6-4193-B706-8876DDCF0EF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E569-611E-458D-8584-ECBB3CD3A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274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D3B-F8E6-4193-B706-8876DDCF0EF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E569-611E-458D-8584-ECBB3CD3A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63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D3B-F8E6-4193-B706-8876DDCF0EF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E569-611E-458D-8584-ECBB3CD3A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28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D3B-F8E6-4193-B706-8876DDCF0EF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E569-611E-458D-8584-ECBB3CD3A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45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D3B-F8E6-4193-B706-8876DDCF0EF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E569-611E-458D-8584-ECBB3CD3A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94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D3B-F8E6-4193-B706-8876DDCF0EF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E569-611E-458D-8584-ECBB3CD3A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087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D3B-F8E6-4193-B706-8876DDCF0EF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E569-611E-458D-8584-ECBB3CD3A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563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D3B-F8E6-4193-B706-8876DDCF0EF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E569-611E-458D-8584-ECBB3CD3A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76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D3B-F8E6-4193-B706-8876DDCF0EF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E569-611E-458D-8584-ECBB3CD3A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25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F2D3B-F8E6-4193-B706-8876DDCF0EF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7E569-611E-458D-8584-ECBB3CD3A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55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42929" y="2803733"/>
            <a:ext cx="17892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u="sng" dirty="0" smtClean="0">
                <a:solidFill>
                  <a:srgbClr val="000000"/>
                </a:solidFill>
              </a:rPr>
              <a:t>PSHE</a:t>
            </a:r>
            <a:endParaRPr lang="en-GB" sz="4800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396240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Talking to the people in our household is always a  good thing to do and helps us to understand some of the new things that are happening in our lives at the moment.</a:t>
            </a:r>
            <a:endParaRPr lang="en-GB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St Joseph's Catholic Primary, Brighton - PS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553" y="102097"/>
            <a:ext cx="2422023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54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3700" y="73873"/>
            <a:ext cx="6032500" cy="6709746"/>
          </a:xfrm>
          <a:prstGeom prst="rect">
            <a:avLst/>
          </a:prstGeom>
        </p:spPr>
      </p:pic>
      <p:sp>
        <p:nvSpPr>
          <p:cNvPr id="4" name="AutoShape 2" descr="https://mail.lgflmail.org/owa/service.svc/s/GetFileAttachment?id=AAMkAGNlOTk5ZTBkLWI4MjAtNDNmYy1hNjM4LTMwYzc2MTFmNjU4ZgBGAAAAAABL5hIRdoKKRJmhclEV8SvgBwCBk%2FCLeV5STrcKLc6uLZ3cAADCSZ3iAADZGvVm2AXpSJYcA2bVz9fjAARBiJDfAAABEgAQAL8wMml61l9GjWkH0LAVFXw%3D&amp;X-OWA-CANARY=MlNASZ3zNU2cs1iyiQIaYdp84kpTAtgIO7JYB4umxR1_S0pLCfADpfYJBmCDwAMkJecfPJ0oMB8."/>
          <p:cNvSpPr>
            <a:spLocks noChangeAspect="1" noChangeArrowheads="1"/>
          </p:cNvSpPr>
          <p:nvPr/>
        </p:nvSpPr>
        <p:spPr bwMode="auto">
          <a:xfrm>
            <a:off x="63500" y="-136525"/>
            <a:ext cx="320040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41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35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teacher</cp:lastModifiedBy>
  <cp:revision>2</cp:revision>
  <dcterms:created xsi:type="dcterms:W3CDTF">2020-06-07T10:57:19Z</dcterms:created>
  <dcterms:modified xsi:type="dcterms:W3CDTF">2020-07-02T16:03:28Z</dcterms:modified>
</cp:coreProperties>
</file>