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57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3752850" y="4616450"/>
            <a:ext cx="2274888" cy="14668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3752850" y="3067050"/>
            <a:ext cx="2274888" cy="1460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3752850" y="1514481"/>
            <a:ext cx="2274888" cy="1463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9" name="Rectangle 8">
            <a:extLst/>
          </p:cNvPr>
          <p:cNvSpPr/>
          <p:nvPr userDrawn="1"/>
        </p:nvSpPr>
        <p:spPr>
          <a:xfrm>
            <a:off x="6119816" y="4616450"/>
            <a:ext cx="2274887" cy="1466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10" name="Rectangle 9">
            <a:extLst/>
          </p:cNvPr>
          <p:cNvSpPr/>
          <p:nvPr userDrawn="1"/>
        </p:nvSpPr>
        <p:spPr>
          <a:xfrm>
            <a:off x="6119816" y="3067050"/>
            <a:ext cx="2274887" cy="146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11" name="Rectangle 10">
            <a:extLst/>
          </p:cNvPr>
          <p:cNvSpPr/>
          <p:nvPr userDrawn="1"/>
        </p:nvSpPr>
        <p:spPr>
          <a:xfrm>
            <a:off x="6119816" y="1514481"/>
            <a:ext cx="2274887" cy="146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13946"/>
            <a:ext cx="3295652" cy="4882092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0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503241" y="2930531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503241" y="512769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Title 1">
            <a:extLst/>
          </p:cNvPr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C1C1C"/>
                </a:solidFill>
                <a:latin typeface="Twinkl" pitchFamily="2" charset="0"/>
              </a:rPr>
              <a:t>Success Criteria</a:t>
            </a:r>
          </a:p>
        </p:txBody>
      </p:sp>
      <p:sp>
        <p:nvSpPr>
          <p:cNvPr id="6" name="Title 1">
            <a:extLst/>
          </p:cNvPr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C1C1C"/>
                </a:solidFill>
                <a:latin typeface="Twinkl" pitchFamily="2" charset="0"/>
              </a:rPr>
              <a:t>Aim</a:t>
            </a:r>
          </a:p>
        </p:txBody>
      </p:sp>
      <p:sp>
        <p:nvSpPr>
          <p:cNvPr id="7" name="Content Placeholder 15">
            <a:extLst/>
          </p:cNvPr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>
                <a:latin typeface="Twinkl Light" pitchFamily="2" charset="0"/>
              </a:rPr>
              <a:t>Statement 1 Lorem ipsum </a:t>
            </a:r>
            <a:r>
              <a:rPr lang="en-GB" dirty="0" err="1">
                <a:latin typeface="Twinkl Light" pitchFamily="2" charset="0"/>
              </a:rPr>
              <a:t>dolor</a:t>
            </a:r>
            <a:r>
              <a:rPr lang="en-GB" dirty="0">
                <a:latin typeface="Twinkl Light" pitchFamily="2" charset="0"/>
              </a:rPr>
              <a:t> sit </a:t>
            </a:r>
            <a:r>
              <a:rPr lang="en-GB" dirty="0" err="1">
                <a:latin typeface="Twinkl Light" pitchFamily="2" charset="0"/>
              </a:rPr>
              <a:t>amet</a:t>
            </a:r>
            <a:r>
              <a:rPr lang="en-GB" dirty="0">
                <a:latin typeface="Twinkl Light" pitchFamily="2" charset="0"/>
              </a:rPr>
              <a:t>, </a:t>
            </a:r>
            <a:r>
              <a:rPr lang="en-GB" dirty="0" err="1">
                <a:latin typeface="Twinkl Light" pitchFamily="2" charset="0"/>
              </a:rPr>
              <a:t>consectetur</a:t>
            </a:r>
            <a:r>
              <a:rPr lang="en-GB" dirty="0">
                <a:latin typeface="Twinkl Light" pitchFamily="2" charset="0"/>
              </a:rPr>
              <a:t> </a:t>
            </a:r>
            <a:r>
              <a:rPr lang="en-GB" dirty="0" err="1">
                <a:latin typeface="Twinkl Light" pitchFamily="2" charset="0"/>
              </a:rPr>
              <a:t>adipiscing</a:t>
            </a:r>
            <a:r>
              <a:rPr lang="en-GB" dirty="0">
                <a:latin typeface="Twinkl Light" pitchFamily="2" charset="0"/>
              </a:rPr>
              <a:t> </a:t>
            </a:r>
            <a:r>
              <a:rPr lang="en-GB" dirty="0" err="1">
                <a:latin typeface="Twinkl Light" pitchFamily="2" charset="0"/>
              </a:rPr>
              <a:t>elit</a:t>
            </a:r>
            <a:r>
              <a:rPr lang="en-GB" dirty="0">
                <a:latin typeface="Twinkl Light" pitchFamily="2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Twinkl Light" pitchFamily="2" charset="0"/>
              </a:rPr>
              <a:t>Statement 2</a:t>
            </a:r>
          </a:p>
          <a:p>
            <a:pPr lvl="1">
              <a:defRPr/>
            </a:pPr>
            <a:r>
              <a:rPr lang="en-GB" dirty="0">
                <a:latin typeface="Twinkl Light" pitchFamily="2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27782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/>
          </p:cNvPr>
          <p:cNvSpPr txBox="1">
            <a:spLocks noChangeArrowheads="1"/>
          </p:cNvSpPr>
          <p:nvPr userDrawn="1"/>
        </p:nvSpPr>
        <p:spPr bwMode="auto">
          <a:xfrm>
            <a:off x="1533527" y="2078038"/>
            <a:ext cx="6067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Please create your title slide, main slides and end slide backgrounds in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Photoshop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 using the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PowerPoint Actions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 (Z:\#Action Templates\#Actions\PowerPoint)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srgbClr val="1C1C1C"/>
              </a:solidFill>
              <a:latin typeface="BPreplay" panose="02000503000000020004" pitchFamily="50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Add your backgrounds to the appropriate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Master Slides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08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3951"/>
            <a:ext cx="8220075" cy="4882093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50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1514475"/>
            <a:ext cx="7632700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4002088" y="1722444"/>
            <a:ext cx="4189412" cy="4162425"/>
            <a:chOff x="4002736" y="1701428"/>
            <a:chExt cx="4189074" cy="4163173"/>
          </a:xfrm>
        </p:grpSpPr>
        <p:sp>
          <p:nvSpPr>
            <p:cNvPr id="7" name="Oval 6">
              <a:extLst/>
            </p:cNvPr>
            <p:cNvSpPr/>
            <p:nvPr userDrawn="1"/>
          </p:nvSpPr>
          <p:spPr bwMode="auto">
            <a:xfrm>
              <a:off x="4002736" y="1734771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9" name="Oval 8">
              <a:extLst/>
            </p:cNvPr>
            <p:cNvSpPr/>
            <p:nvPr userDrawn="1"/>
          </p:nvSpPr>
          <p:spPr bwMode="auto">
            <a:xfrm>
              <a:off x="6193309" y="1701428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10" name="Oval 9">
              <a:extLst/>
            </p:cNvPr>
            <p:cNvSpPr/>
            <p:nvPr userDrawn="1"/>
          </p:nvSpPr>
          <p:spPr bwMode="auto">
            <a:xfrm>
              <a:off x="6193309" y="3860816"/>
              <a:ext cx="1996914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11" name="Oval 10">
              <a:extLst/>
            </p:cNvPr>
            <p:cNvSpPr/>
            <p:nvPr userDrawn="1"/>
          </p:nvSpPr>
          <p:spPr bwMode="auto">
            <a:xfrm>
              <a:off x="4002736" y="3865579"/>
              <a:ext cx="1998501" cy="1999022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</p:grp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55652" y="1513944"/>
            <a:ext cx="3048958" cy="4578882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52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4660900" y="1514475"/>
            <a:ext cx="3690938" cy="457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 bwMode="auto">
          <a:xfrm>
            <a:off x="750888" y="15144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 bwMode="auto">
          <a:xfrm>
            <a:off x="750888" y="2678113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 bwMode="auto">
          <a:xfrm>
            <a:off x="750888" y="3841750"/>
            <a:ext cx="3821112" cy="1087438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9" name="Rectangle 8">
            <a:extLst/>
          </p:cNvPr>
          <p:cNvSpPr/>
          <p:nvPr userDrawn="1"/>
        </p:nvSpPr>
        <p:spPr bwMode="auto">
          <a:xfrm>
            <a:off x="750888" y="50069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2895601" y="1514475"/>
            <a:ext cx="5492750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4481513"/>
            <a:ext cx="7632700" cy="1611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755651" y="1514475"/>
            <a:ext cx="2036763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03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755650" y="1514475"/>
            <a:ext cx="2852738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3683000" y="4614863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3683000" y="1519238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3683000" y="3067056"/>
            <a:ext cx="4705350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35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4611690" y="1514475"/>
            <a:ext cx="3776662" cy="281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4418013"/>
            <a:ext cx="7632700" cy="1674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755650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2684464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46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503241" y="2481263"/>
            <a:ext cx="8137525" cy="2587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3759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1963" y="5099446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77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ounded Rectangle 4">
            <a:extLst/>
          </p:cNvPr>
          <p:cNvSpPr/>
          <p:nvPr userDrawn="1"/>
        </p:nvSpPr>
        <p:spPr>
          <a:xfrm>
            <a:off x="760413" y="4340225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ounded Rectangle 5">
            <a:extLst/>
          </p:cNvPr>
          <p:cNvSpPr/>
          <p:nvPr userDrawn="1"/>
        </p:nvSpPr>
        <p:spPr>
          <a:xfrm>
            <a:off x="3336927" y="4340225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ounded Rectangle 6">
            <a:extLst/>
          </p:cNvPr>
          <p:cNvSpPr/>
          <p:nvPr userDrawn="1"/>
        </p:nvSpPr>
        <p:spPr>
          <a:xfrm>
            <a:off x="5915028" y="4340225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9" name="Rounded Rectangle 8">
            <a:extLst/>
          </p:cNvPr>
          <p:cNvSpPr/>
          <p:nvPr userDrawn="1"/>
        </p:nvSpPr>
        <p:spPr>
          <a:xfrm>
            <a:off x="755653" y="2493963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10" name="Rounded Rectangle 9">
            <a:extLst/>
          </p:cNvPr>
          <p:cNvSpPr/>
          <p:nvPr userDrawn="1"/>
        </p:nvSpPr>
        <p:spPr>
          <a:xfrm>
            <a:off x="3332163" y="2493963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11" name="Rounded Rectangle 10">
            <a:extLst/>
          </p:cNvPr>
          <p:cNvSpPr/>
          <p:nvPr userDrawn="1"/>
        </p:nvSpPr>
        <p:spPr>
          <a:xfrm>
            <a:off x="5910263" y="2493963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500011"/>
            <a:ext cx="8220075" cy="967318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07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98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FNQmo0LF6Y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66800" y="931055"/>
            <a:ext cx="6937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I’m looking forward to seeing lots of you at our </a:t>
            </a:r>
            <a:r>
              <a:rPr lang="en-GB" altLang="en-US" sz="28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Zoom sessions </a:t>
            </a:r>
            <a:r>
              <a:rPr lang="en-GB" altLang="en-US" sz="2800" b="1" smtClean="0">
                <a:solidFill>
                  <a:srgbClr val="92D050"/>
                </a:solidFill>
                <a:latin typeface="Comic Sans MS" panose="030F0702030302020204" pitchFamily="66" charset="0"/>
              </a:rPr>
              <a:t>this week.</a:t>
            </a:r>
            <a:endParaRPr lang="en-GB" altLang="en-US" sz="2800" b="1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974727" y="3986218"/>
            <a:ext cx="690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Watch the animation on the next slide to remind yourself of how to keep safe online.</a:t>
            </a:r>
          </a:p>
        </p:txBody>
      </p:sp>
      <p:pic>
        <p:nvPicPr>
          <p:cNvPr id="17412" name="Picture 10" descr="Using Zoom for your Clients in Therapy » The Therapists Net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53670"/>
            <a:ext cx="2470234" cy="1432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Reception: ICT Lesson! | rainbow-montessori-school.co.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918200"/>
            <a:ext cx="36449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3646488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338"/>
            <a:ext cx="2049958" cy="135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4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190628" y="1114425"/>
            <a:ext cx="66786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https://www.youtube.com/watch?v=FNQmo0LF6YY</a:t>
            </a:r>
            <a:endParaRPr lang="en-GB" altLang="en-US" sz="2800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9" name="Picture 2" descr="Reception: ICT Lesson! | rainbow-montessori-school.co.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918200"/>
            <a:ext cx="36449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6"/>
            <a:ext cx="364648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755" y="2286000"/>
            <a:ext cx="6424486" cy="305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</cp:lastModifiedBy>
  <cp:revision>3</cp:revision>
  <dcterms:created xsi:type="dcterms:W3CDTF">2020-06-25T18:46:19Z</dcterms:created>
  <dcterms:modified xsi:type="dcterms:W3CDTF">2020-07-05T17:42:00Z</dcterms:modified>
</cp:coreProperties>
</file>