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56" r:id="rId3"/>
    <p:sldMasterId id="2147483870" r:id="rId4"/>
    <p:sldMasterId id="2147483920" r:id="rId5"/>
    <p:sldMasterId id="2147483932" r:id="rId6"/>
  </p:sldMasterIdLst>
  <p:notesMasterIdLst>
    <p:notesMasterId r:id="rId25"/>
  </p:notesMasterIdLst>
  <p:sldIdLst>
    <p:sldId id="370" r:id="rId7"/>
    <p:sldId id="258" r:id="rId8"/>
    <p:sldId id="440" r:id="rId9"/>
    <p:sldId id="441" r:id="rId10"/>
    <p:sldId id="410" r:id="rId11"/>
    <p:sldId id="434" r:id="rId12"/>
    <p:sldId id="435" r:id="rId13"/>
    <p:sldId id="437" r:id="rId14"/>
    <p:sldId id="436" r:id="rId15"/>
    <p:sldId id="438" r:id="rId16"/>
    <p:sldId id="439" r:id="rId17"/>
    <p:sldId id="362" r:id="rId18"/>
    <p:sldId id="427" r:id="rId19"/>
    <p:sldId id="426" r:id="rId20"/>
    <p:sldId id="431" r:id="rId21"/>
    <p:sldId id="432" r:id="rId22"/>
    <p:sldId id="262" r:id="rId23"/>
    <p:sldId id="3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D1B2E8"/>
    <a:srgbClr val="FF3B3B"/>
    <a:srgbClr val="ED4D6F"/>
    <a:srgbClr val="C13F52"/>
    <a:srgbClr val="D4F5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28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7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28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28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82195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56931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02777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50652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77258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1925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745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4798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97331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14403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08019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81983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78048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14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0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14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14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7504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7374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2959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1385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30313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76401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3216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11760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5980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8649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0680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39366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638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16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972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74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70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428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149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08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8980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26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710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9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50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51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129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44"/>
            <a:ext cx="4189412" cy="4162425"/>
            <a:chOff x="4002736" y="1701428"/>
            <a:chExt cx="4189074" cy="4163173"/>
          </a:xfrm>
        </p:grpSpPr>
        <p:sp>
          <p:nvSpPr>
            <p:cNvPr id="7" name="Oval 6">
              <a:extLst/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9" name="Oval 8">
              <a:extLst/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0" name="Oval 9">
              <a:extLst/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1" name="Oval 10">
              <a:extLst/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2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77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ectangle 8">
            <a:extLst/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4446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2895601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1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9778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683000" y="3067056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481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11690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2684464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3424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503241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3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568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ounded Rectangle 4">
            <a:extLst/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ounded Rectangle 5">
            <a:extLst/>
          </p:cNvPr>
          <p:cNvSpPr/>
          <p:nvPr userDrawn="1"/>
        </p:nvSpPr>
        <p:spPr>
          <a:xfrm>
            <a:off x="3336927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ounded Rectangle 6">
            <a:extLst/>
          </p:cNvPr>
          <p:cNvSpPr/>
          <p:nvPr userDrawn="1"/>
        </p:nvSpPr>
        <p:spPr>
          <a:xfrm>
            <a:off x="5915028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ounded Rectangle 8">
            <a:extLst/>
          </p:cNvPr>
          <p:cNvSpPr/>
          <p:nvPr userDrawn="1"/>
        </p:nvSpPr>
        <p:spPr>
          <a:xfrm>
            <a:off x="755653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0" name="Rounded Rectangle 9">
            <a:extLst/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1" name="Rounded Rectangle 10">
            <a:extLst/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9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158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752850" y="1514481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9" name="Rectangle 8">
            <a:extLst/>
          </p:cNvPr>
          <p:cNvSpPr/>
          <p:nvPr userDrawn="1"/>
        </p:nvSpPr>
        <p:spPr>
          <a:xfrm>
            <a:off x="6119816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0" name="Rectangle 9">
            <a:extLst/>
          </p:cNvPr>
          <p:cNvSpPr/>
          <p:nvPr userDrawn="1"/>
        </p:nvSpPr>
        <p:spPr>
          <a:xfrm>
            <a:off x="6119816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1" name="Rectangle 10">
            <a:extLst/>
          </p:cNvPr>
          <p:cNvSpPr/>
          <p:nvPr userDrawn="1"/>
        </p:nvSpPr>
        <p:spPr>
          <a:xfrm>
            <a:off x="6119816" y="1514481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66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503241" y="2930531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503241" y="512769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 Light" pitchFamily="2" charset="0"/>
              </a:rPr>
              <a:t>Statement 1 Lorem ipsum </a:t>
            </a:r>
            <a:r>
              <a:rPr lang="en-GB" dirty="0" err="1">
                <a:latin typeface="Twinkl Light" pitchFamily="2" charset="0"/>
              </a:rPr>
              <a:t>dolor</a:t>
            </a:r>
            <a:r>
              <a:rPr lang="en-GB" dirty="0">
                <a:latin typeface="Twinkl Light" pitchFamily="2" charset="0"/>
              </a:rPr>
              <a:t> sit </a:t>
            </a:r>
            <a:r>
              <a:rPr lang="en-GB" dirty="0" err="1">
                <a:latin typeface="Twinkl Light" pitchFamily="2" charset="0"/>
              </a:rPr>
              <a:t>amet</a:t>
            </a:r>
            <a:r>
              <a:rPr lang="en-GB" dirty="0">
                <a:latin typeface="Twinkl Light" pitchFamily="2" charset="0"/>
              </a:rPr>
              <a:t>, </a:t>
            </a:r>
            <a:r>
              <a:rPr lang="en-GB" dirty="0" err="1">
                <a:latin typeface="Twinkl Light" pitchFamily="2" charset="0"/>
              </a:rPr>
              <a:t>consectetur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adipiscing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elit</a:t>
            </a:r>
            <a:r>
              <a:rPr lang="en-GB" dirty="0">
                <a:latin typeface="Twinkl Light" pitchFamily="2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 Light" pitchFamily="2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 Light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8701186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>
            <a:spLocks noChangeArrowheads="1"/>
          </p:cNvSpPr>
          <p:nvPr userDrawn="1"/>
        </p:nvSpPr>
        <p:spPr bwMode="auto">
          <a:xfrm>
            <a:off x="1533527" y="2078038"/>
            <a:ext cx="6067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Photoshop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using the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PowerPoint Actions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(Z:\#Action Templates\#Actions\PowerPoint)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>
              <a:solidFill>
                <a:srgbClr val="1C1C1C"/>
              </a:solidFill>
              <a:latin typeface="BPreplay" panose="02000503000000020004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Add your backgrounds to the appropriate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Master Slides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75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83" y="24621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52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28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64" y="2116166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5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6" y="24614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5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14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7" y="2116152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08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6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.uk/url?sa=i&amp;url=https://www.pinterest.com/pin/314548355206961537/&amp;psig=AOvVaw0WUMgt91CvWFPzqqbjCk3v&amp;ust=1593162133770000&amp;source=images&amp;cd=vfe&amp;ved=0CAIQjRxqFwoTCKiy4crNnOoCFQAAAAAdAAAAABAE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FNQmo0LF6YY" TargetMode="Externa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34593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9968"/>
            <a:ext cx="7010400" cy="499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29522" y="5334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3: 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7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If you would like to try Gruffalo work, complete Challenge 1.</a:t>
            </a: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If you would like to try </a:t>
            </a:r>
            <a:r>
              <a:rPr lang="en-GB" sz="2400" dirty="0" smtClean="0">
                <a:latin typeface="Comic Sans MS" panose="030F0702030302020204" pitchFamily="66" charset="0"/>
              </a:rPr>
              <a:t>Horrid Henry work, complete Challenge 2.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If you would like to try </a:t>
            </a:r>
            <a:r>
              <a:rPr lang="en-GB" sz="2400" dirty="0" smtClean="0">
                <a:latin typeface="Comic Sans MS" panose="030F0702030302020204" pitchFamily="66" charset="0"/>
              </a:rPr>
              <a:t>James and the Giant Peach work, complete </a:t>
            </a:r>
            <a:r>
              <a:rPr lang="en-GB" sz="2400" dirty="0">
                <a:latin typeface="Comic Sans MS" panose="030F0702030302020204" pitchFamily="66" charset="0"/>
              </a:rPr>
              <a:t>Challenge </a:t>
            </a:r>
            <a:r>
              <a:rPr lang="en-GB" sz="2400" dirty="0" smtClean="0">
                <a:latin typeface="Comic Sans MS" panose="030F0702030302020204" pitchFamily="66" charset="0"/>
              </a:rPr>
              <a:t>3.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7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5" y="1981200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226125" y="3276600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5" y="4648200"/>
            <a:ext cx="751154" cy="5547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44433" y="0"/>
            <a:ext cx="8904367" cy="1802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961676" y="352911"/>
            <a:ext cx="7391400" cy="1620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You can write </a:t>
            </a:r>
            <a:r>
              <a:rPr lang="en-GB" dirty="0" err="1" smtClean="0">
                <a:latin typeface="Comic Sans MS" panose="030F0702030302020204" pitchFamily="66" charset="0"/>
              </a:rPr>
              <a:t>y</a:t>
            </a:r>
            <a:r>
              <a:rPr lang="en-GB" dirty="0" err="1">
                <a:latin typeface="Comic Sans MS" panose="030F0702030302020204" pitchFamily="66" charset="0"/>
              </a:rPr>
              <a:t>You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</a:t>
            </a:r>
            <a:r>
              <a:rPr lang="en-GB" dirty="0" err="1">
                <a:latin typeface="Comic Sans MS" panose="030F0702030302020204" pitchFamily="66" charset="0"/>
              </a:rPr>
              <a:t>You</a:t>
            </a:r>
            <a:r>
              <a:rPr lang="en-GB" dirty="0">
                <a:latin typeface="Comic Sans MS" panose="030F0702030302020204" pitchFamily="66" charset="0"/>
              </a:rPr>
              <a:t> can write your answers in your exercise books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  <a:endParaRPr lang="en-GB" sz="2000" dirty="0"/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an </a:t>
            </a:r>
            <a:r>
              <a:rPr lang="en-GB" dirty="0">
                <a:latin typeface="Comic Sans MS" panose="030F0702030302020204" pitchFamily="66" charset="0"/>
              </a:rPr>
              <a:t>write your answers in your exercise books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  <a:endParaRPr lang="en-GB" sz="2000" dirty="0"/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our </a:t>
            </a:r>
            <a:r>
              <a:rPr lang="en-GB" dirty="0">
                <a:latin typeface="Comic Sans MS" panose="030F0702030302020204" pitchFamily="66" charset="0"/>
              </a:rPr>
              <a:t>answers in your exercise books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626819"/>
            <a:ext cx="5867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3600" dirty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655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7455" y="2362200"/>
            <a:ext cx="4270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u="sng" dirty="0" smtClean="0">
                <a:solidFill>
                  <a:srgbClr val="000000"/>
                </a:solidFill>
              </a:rPr>
              <a:t>Outdoor Activity</a:t>
            </a:r>
            <a:endParaRPr lang="en-GB" sz="4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383817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Every day I am going to give you an activity that can be carried out either outdoors, (if the sun is shining) or indoors (if we’re not as lucky as the weather!). </a:t>
            </a:r>
            <a:endParaRPr lang="en-GB" sz="32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EPS Illustration - Outdoor activities. Vector Clipart gg74597934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1800192" cy="18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241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913" r="27336" b="12309"/>
          <a:stretch/>
        </p:blipFill>
        <p:spPr bwMode="auto">
          <a:xfrm>
            <a:off x="2362200" y="3657600"/>
            <a:ext cx="5034682" cy="282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1" y="762000"/>
            <a:ext cx="75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Create your own treasure map. You might want to ask an adult to </a:t>
            </a:r>
            <a:r>
              <a:rPr lang="en-GB" dirty="0" smtClean="0"/>
              <a:t>help you </a:t>
            </a:r>
            <a:r>
              <a:rPr lang="en-GB" dirty="0" smtClean="0"/>
              <a:t>tea stain it.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7030A0"/>
                </a:solidFill>
              </a:rPr>
              <a:t>Use your imagination and think about what your map might include. 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You can base it around the story, ‘Pirates love underpants’ or think of </a:t>
            </a:r>
            <a:r>
              <a:rPr lang="en-GB" dirty="0" smtClean="0">
                <a:solidFill>
                  <a:srgbClr val="7030A0"/>
                </a:solidFill>
              </a:rPr>
              <a:t>another </a:t>
            </a:r>
            <a:r>
              <a:rPr lang="en-GB" dirty="0" smtClean="0">
                <a:solidFill>
                  <a:srgbClr val="7030A0"/>
                </a:solidFill>
              </a:rPr>
              <a:t>idea. This might include: food, sports, colours. 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For </a:t>
            </a:r>
            <a:r>
              <a:rPr lang="en-GB" dirty="0" smtClean="0">
                <a:solidFill>
                  <a:srgbClr val="7030A0"/>
                </a:solidFill>
              </a:rPr>
              <a:t>example: </a:t>
            </a:r>
            <a:r>
              <a:rPr lang="en-GB" dirty="0">
                <a:solidFill>
                  <a:srgbClr val="7030A0"/>
                </a:solidFill>
              </a:rPr>
              <a:t>M</a:t>
            </a:r>
            <a:r>
              <a:rPr lang="en-GB" dirty="0" smtClean="0">
                <a:solidFill>
                  <a:srgbClr val="7030A0"/>
                </a:solidFill>
              </a:rPr>
              <a:t>ilky </a:t>
            </a:r>
            <a:r>
              <a:rPr lang="en-GB" dirty="0">
                <a:solidFill>
                  <a:srgbClr val="7030A0"/>
                </a:solidFill>
              </a:rPr>
              <a:t>W</a:t>
            </a:r>
            <a:r>
              <a:rPr lang="en-GB" dirty="0" smtClean="0">
                <a:solidFill>
                  <a:srgbClr val="7030A0"/>
                </a:solidFill>
              </a:rPr>
              <a:t>ay Mountains</a:t>
            </a:r>
            <a:r>
              <a:rPr lang="en-GB" dirty="0" smtClean="0">
                <a:solidFill>
                  <a:srgbClr val="7030A0"/>
                </a:solidFill>
              </a:rPr>
              <a:t>, </a:t>
            </a:r>
            <a:r>
              <a:rPr lang="en-GB" dirty="0" smtClean="0">
                <a:solidFill>
                  <a:srgbClr val="7030A0"/>
                </a:solidFill>
              </a:rPr>
              <a:t>Scrumptious </a:t>
            </a:r>
            <a:r>
              <a:rPr lang="en-GB" dirty="0">
                <a:solidFill>
                  <a:srgbClr val="7030A0"/>
                </a:solidFill>
              </a:rPr>
              <a:t>S</a:t>
            </a:r>
            <a:r>
              <a:rPr lang="en-GB" dirty="0" smtClean="0">
                <a:solidFill>
                  <a:srgbClr val="7030A0"/>
                </a:solidFill>
              </a:rPr>
              <a:t>nickers </a:t>
            </a:r>
            <a:r>
              <a:rPr lang="en-GB" dirty="0">
                <a:solidFill>
                  <a:srgbClr val="7030A0"/>
                </a:solidFill>
              </a:rPr>
              <a:t>B</a:t>
            </a:r>
            <a:r>
              <a:rPr lang="en-GB" dirty="0" smtClean="0">
                <a:solidFill>
                  <a:srgbClr val="7030A0"/>
                </a:solidFill>
              </a:rPr>
              <a:t>ar </a:t>
            </a:r>
            <a:r>
              <a:rPr lang="en-GB" dirty="0">
                <a:solidFill>
                  <a:srgbClr val="7030A0"/>
                </a:solidFill>
              </a:rPr>
              <a:t>I</a:t>
            </a:r>
            <a:r>
              <a:rPr lang="en-GB" dirty="0" smtClean="0">
                <a:solidFill>
                  <a:srgbClr val="7030A0"/>
                </a:solidFill>
              </a:rPr>
              <a:t>sland</a:t>
            </a:r>
            <a:r>
              <a:rPr lang="en-GB" dirty="0" smtClean="0">
                <a:solidFill>
                  <a:srgbClr val="7030A0"/>
                </a:solidFill>
              </a:rPr>
              <a:t>. </a:t>
            </a:r>
            <a:endParaRPr lang="en-GB" dirty="0">
              <a:solidFill>
                <a:srgbClr val="7030A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5857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giant treasure map wall decoration mural - Google Search | Pirate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4000"/>
            <a:ext cx="40386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609600"/>
            <a:ext cx="31053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will your treasure</a:t>
            </a:r>
          </a:p>
          <a:p>
            <a:r>
              <a:rPr lang="en-GB" dirty="0"/>
              <a:t>m</a:t>
            </a:r>
            <a:r>
              <a:rPr lang="en-GB" dirty="0" smtClean="0"/>
              <a:t>ap </a:t>
            </a:r>
            <a:r>
              <a:rPr lang="en-GB" dirty="0" smtClean="0"/>
              <a:t>include? </a:t>
            </a:r>
          </a:p>
          <a:p>
            <a:endParaRPr lang="en-GB" dirty="0"/>
          </a:p>
          <a:p>
            <a:r>
              <a:rPr lang="en-GB" dirty="0" smtClean="0"/>
              <a:t>A ship</a:t>
            </a:r>
          </a:p>
          <a:p>
            <a:r>
              <a:rPr lang="en-GB" dirty="0" smtClean="0"/>
              <a:t>An island</a:t>
            </a:r>
          </a:p>
          <a:p>
            <a:r>
              <a:rPr lang="en-GB" dirty="0" smtClean="0"/>
              <a:t>A compass</a:t>
            </a:r>
          </a:p>
          <a:p>
            <a:r>
              <a:rPr lang="en-GB" dirty="0" smtClean="0"/>
              <a:t>Mountains</a:t>
            </a:r>
          </a:p>
          <a:p>
            <a:r>
              <a:rPr lang="en-GB" dirty="0" smtClean="0"/>
              <a:t>Treasure </a:t>
            </a:r>
          </a:p>
          <a:p>
            <a:endParaRPr lang="en-GB" dirty="0"/>
          </a:p>
          <a:p>
            <a:r>
              <a:rPr lang="en-GB" dirty="0" smtClean="0"/>
              <a:t>Create a key and label your</a:t>
            </a:r>
          </a:p>
          <a:p>
            <a:r>
              <a:rPr lang="en-GB" dirty="0"/>
              <a:t>m</a:t>
            </a:r>
            <a:r>
              <a:rPr lang="en-GB" dirty="0" smtClean="0"/>
              <a:t>ap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108" name="Picture 12" descr="Simple Map With Key For Kids Map with map key key or legend | Map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79" y="4133053"/>
            <a:ext cx="3408649" cy="25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533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t="19778" r="27699" b="8562"/>
          <a:stretch/>
        </p:blipFill>
        <p:spPr bwMode="auto">
          <a:xfrm>
            <a:off x="1035485" y="1474993"/>
            <a:ext cx="7553195" cy="5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05" y="6"/>
            <a:ext cx="1979995" cy="96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32142" y="1092567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Design new pirate themed underpants for the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pirates!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57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05" y="6"/>
            <a:ext cx="1979995" cy="96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277233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Things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to think about when designing:</a:t>
            </a: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 will the pattern be?</a:t>
            </a: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 colour will they be?</a:t>
            </a: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How will you make them? </a:t>
            </a: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You can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draw,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paint or use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craft materials to</a:t>
            </a:r>
          </a:p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make your new pirate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underpants!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968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log on to Bug Club and read for at least 15 minutes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51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524000" y="3810000"/>
            <a:ext cx="7162800" cy="457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/>
            </a:r>
            <a:br>
              <a:rPr lang="en-GB" sz="3200" u="sng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Enjoy, Unicorns!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829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Monday 6</a:t>
            </a:r>
            <a:r>
              <a:rPr lang="en-GB" sz="4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dirty="0" smtClean="0">
                <a:latin typeface="Comic Sans MS" panose="030F0702030302020204" pitchFamily="66" charset="0"/>
              </a:rPr>
              <a:t> July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66800" y="931055"/>
            <a:ext cx="6937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8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I’m looking forward to seeing lots of you at our Storytime Zoom session at 9.15 this morning.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74727" y="3986218"/>
            <a:ext cx="6908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Watch the animation on the next slide to remind yourself of how to keep safe online.</a:t>
            </a:r>
          </a:p>
        </p:txBody>
      </p:sp>
      <p:pic>
        <p:nvPicPr>
          <p:cNvPr id="17412" name="Picture 10" descr="Using Zoom for your Clients in Therapy » The Therapists Ne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53670"/>
            <a:ext cx="2470234" cy="14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Reception: ICT Lesson! | rainbow-montessori-school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918200"/>
            <a:ext cx="3644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8"/>
            <a:ext cx="3646488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338"/>
            <a:ext cx="2049958" cy="135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190628" y="1114425"/>
            <a:ext cx="6678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https://www.youtube.com/watch?v=FNQmo0LF6YY</a:t>
            </a:r>
            <a:endParaRPr lang="en-GB" altLang="en-US" sz="2800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9" name="Picture 2" descr="Reception: ICT Lesson! | rainbow-montessori-school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918200"/>
            <a:ext cx="3644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206"/>
            <a:ext cx="3646488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755" y="2286000"/>
            <a:ext cx="6424486" cy="30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651" y="2236900"/>
            <a:ext cx="7632845" cy="43163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23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Let’s start the day by being…</a:t>
            </a:r>
            <a:br>
              <a:rPr lang="en-GB" sz="3600" u="sng" dirty="0" smtClean="0">
                <a:latin typeface="Comic Sans MS" panose="030F0702030302020204" pitchFamily="66" charset="0"/>
              </a:rPr>
            </a:br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32" y="4724400"/>
            <a:ext cx="7886700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46" y="734291"/>
            <a:ext cx="1838554" cy="137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15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239147"/>
            <a:ext cx="4610100" cy="1325563"/>
          </a:xfrm>
        </p:spPr>
        <p:txBody>
          <a:bodyPr/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Maths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CD57449-6A43-4EAA-9EF4-9344D1443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14398"/>
            <a:ext cx="6724936" cy="4770014"/>
          </a:xfrm>
          <a:prstGeom prst="rect">
            <a:avLst/>
          </a:prstGeom>
        </p:spPr>
      </p:pic>
      <p:pic>
        <p:nvPicPr>
          <p:cNvPr id="5" name="Picture 4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6" y="531106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752600" y="16002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Can you identify the numbers under the splats?</a:t>
            </a:r>
          </a:p>
        </p:txBody>
      </p:sp>
    </p:spTree>
    <p:extLst>
      <p:ext uri="{BB962C8B-B14F-4D97-AF65-F5344CB8AC3E}">
        <p14:creationId xmlns:p14="http://schemas.microsoft.com/office/powerpoint/2010/main" val="6092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2" y="533400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15175" y="414609"/>
            <a:ext cx="7772400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How did you get on</a:t>
            </a:r>
            <a:r>
              <a:rPr lang="en-GB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? Practise counting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in tens from any number e.g. 45</a:t>
            </a: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FF1AE143-BB70-4E46-8C1C-B30A91693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29850"/>
              </p:ext>
            </p:extLst>
          </p:nvPr>
        </p:nvGraphicFramePr>
        <p:xfrm>
          <a:off x="990600" y="1752600"/>
          <a:ext cx="73152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56036879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5134020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68982975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59644653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25431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1667723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6778081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80095694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55594045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3264396051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546764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7246624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5860212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455634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440714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4704347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69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139572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38507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1147348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91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92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93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94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95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96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97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98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121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9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latin typeface="Comic Sans MS" panose="030F0702030302020204" pitchFamily="66" charset="0"/>
              </a:rPr>
              <a:t>Find 10 more of the following numbers: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23       76       45      84      88    32</a:t>
            </a: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Find 10 less of the following numbers: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73     55       90      71     83     77 </a:t>
            </a:r>
            <a:endParaRPr lang="en-GB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23258" y="544882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1: 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89856" y="608556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2: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latin typeface="Comic Sans MS" panose="030F0702030302020204" pitchFamily="66" charset="0"/>
              </a:rPr>
              <a:t>Find 10 or 100 more of the following numbers: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36      66       125      476    567  632</a:t>
            </a: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Find 10 or 100 less of the following numbers: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456    199      153     154    246    192</a:t>
            </a:r>
            <a:endParaRPr lang="en-GB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10146</TotalTime>
  <Words>545</Words>
  <Application>Microsoft Office PowerPoint</Application>
  <PresentationFormat>On-screen Show (4:3)</PresentationFormat>
  <Paragraphs>173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Childrens drawings on blue design template</vt:lpstr>
      <vt:lpstr>1_Office Theme</vt:lpstr>
      <vt:lpstr>Elementary_classroom_rules_presentation</vt:lpstr>
      <vt:lpstr>2_Elementary_classroom_rules_presentation</vt:lpstr>
      <vt:lpstr>6_Office Theme</vt:lpstr>
      <vt:lpstr>2_Office Theme</vt:lpstr>
      <vt:lpstr>         </vt:lpstr>
      <vt:lpstr>Good morning Unicorns!</vt:lpstr>
      <vt:lpstr>PowerPoint Presentation</vt:lpstr>
      <vt:lpstr>PowerPoint Presentation</vt:lpstr>
      <vt:lpstr>Let’s start the day by being… 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Reading online </vt:lpstr>
      <vt:lpstr>                  Enjoy, Unicorns!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221</cp:revision>
  <cp:lastPrinted>2020-06-17T10:44:05Z</cp:lastPrinted>
  <dcterms:created xsi:type="dcterms:W3CDTF">2020-03-17T20:05:19Z</dcterms:created>
  <dcterms:modified xsi:type="dcterms:W3CDTF">2020-07-04T16:03:28Z</dcterms:modified>
</cp:coreProperties>
</file>