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9" r:id="rId5"/>
    <p:sldId id="264" r:id="rId6"/>
    <p:sldId id="265" r:id="rId7"/>
    <p:sldId id="270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394D4-E604-4A8D-BFE3-BD42352B8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8909F-A6FC-40D9-9070-9706B45EF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68041-FB8D-4149-A4BB-106088C2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3451C-CAF1-45E3-9782-65DBE0CD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13F00-189D-4784-BE0F-073F35B3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5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7C6C-DC59-4ECD-BE14-B911DF27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027F6-6CBF-4B6A-A71E-6B9DC5B02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E6675-1B2B-4E6F-B385-E3660840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96E2-BFF4-4C54-ABAC-D295A285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BA1AA-8121-4959-BCE1-74C69B4C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8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0003E-FFD2-4757-8362-13393BD09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3A358-37A2-4A63-85EE-053704C19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FB74-1C3A-4AA6-927B-A6E40FD3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67A75-C052-4BC7-B34E-D14871D2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8FAA3-A0DF-40BA-8AF3-7369C3C8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8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64E8-06E3-4002-AB84-0FA00949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593-4118-44D1-8A66-9BBB1F9E6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AFDE-7125-4E05-B5A7-8C9A367A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2294E-E8A3-4EB6-9853-E666DCF7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E9EE-66BC-4A8F-B34F-93C48E8A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4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03-542A-4AF9-9CE8-DC76FE1A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BBD97-F5D5-4C2D-875A-F6D6FB058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0330C-2A6F-4EA7-B8C4-C05C4CD4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C917A-107A-402F-9850-DF08D0C6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119F-5773-4B89-8EF3-B44E4536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4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DAFD-121B-4DE4-B663-9F88894D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F2F3-B8CC-4890-BE52-CE1296E8F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608CE-46C8-4660-92E2-F3154AA5F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0495C-09A4-49F1-8895-2D3D723E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BD8BD-FE36-4E19-8DF1-BADC08E4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C880-8EB3-4E12-B580-5A8FA1DC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2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FDA4-E3D5-41EA-97BE-D2159FCD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83F7B-6B80-4A4C-9179-217B1FD62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9E196-B7E8-46CE-8C38-0C5366FE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E3353-4479-46F1-ABE4-40EC9AED1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5C6A8-5B4D-4729-B9E2-2F24DD9AD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B0C9B-2320-48EE-83A8-9FB1C8C0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8061D-8550-4F93-B1B3-337B8CEE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A9C19-A790-4769-A5FE-F8B9F713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7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2D06-5671-4197-A873-E2814949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D1D35-DD92-43BB-9D71-A3595780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C6C28-93D9-4A84-9742-C89A1DA5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05013-B8F2-415A-B708-9E79EFD6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0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97956-2F17-45F7-BBED-FE2F2C13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FF5C1-B5A9-4F58-8574-4E93A394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26CC2-1016-4271-B56F-697757A1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0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3050-006B-4C68-870C-C7B2DA57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95CA-3897-4922-8416-9CC6F3C2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863FE-23C9-470C-9649-EC4AC48BE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7D4D3-186F-4394-8F64-A1BA08AA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63DCF-1478-4C23-9A73-5E2D77DD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9692-2599-4748-AC87-48DB16A0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7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C0CD-9204-4454-942C-BB8330FF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0D356-90D2-4CC3-949A-C76EE65AC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AC386-369A-40A2-A673-7D45790B8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2A4A4-F69E-414C-8A12-45A1FDF9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724A-466B-4D34-8E2E-E1940AC28C6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C2917-5720-44CD-95FE-6D74CA73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BB7C-AD86-49E0-8AEE-337AF031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0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70D374-093E-4DB1-99B3-1E3F0E4A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EE253-84B2-41CF-8E5A-7B05841F1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628FF-2686-44AD-A464-61F8B2DD9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724A-466B-4D34-8E2E-E1940AC28C6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29C59-F424-41BA-8A27-D424BAF56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53C3-80AC-4F0E-B2F7-CFE093BFC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BBFDE-69AE-4D2C-BE95-2BF2A1FC7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5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ooksfortopics.com/ancient-egypt" TargetMode="External"/><Relationship Id="rId5" Type="http://schemas.openxmlformats.org/officeDocument/2006/relationships/hyperlink" Target="https://www.childrensuniversity.manchester.ac.uk/learning-activities/history/ancient-egypt/introduction/" TargetMode="External"/><Relationship Id="rId4" Type="http://schemas.openxmlformats.org/officeDocument/2006/relationships/hyperlink" Target="https://www.dkfindout.com/uk/history/ancient-egyp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7785" y="264225"/>
            <a:ext cx="9190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Kristen ITC" panose="03050502040202030202" pitchFamily="66" charset="0"/>
              </a:rPr>
              <a:t>Welcome to Pegasus class!</a:t>
            </a:r>
          </a:p>
        </p:txBody>
      </p:sp>
      <p:pic>
        <p:nvPicPr>
          <p:cNvPr id="4" name="Picture 4" descr="The Poster Corp Jan Patrick - Rainbow Pegasus Fine Art Prin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39" y="1326108"/>
            <a:ext cx="5993489" cy="44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1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64225"/>
            <a:ext cx="12222760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Classroom:</a:t>
            </a:r>
            <a:endParaRPr lang="en-GB" sz="44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104D3-9359-4E13-99B3-52E1CC075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54" y="1780052"/>
            <a:ext cx="5556581" cy="4166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D436D4-B98F-4A54-A51E-7938232ADD5B}"/>
              </a:ext>
            </a:extLst>
          </p:cNvPr>
          <p:cNvSpPr txBox="1"/>
          <p:nvPr/>
        </p:nvSpPr>
        <p:spPr>
          <a:xfrm>
            <a:off x="584551" y="2756842"/>
            <a:ext cx="4952811" cy="1350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are going to be called Pegasus Class.  Here is a picture of our classroom </a:t>
            </a:r>
            <a:r>
              <a:rPr lang="en-GB" sz="2400" dirty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GB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0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074" y="139526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0099"/>
                </a:solidFill>
                <a:latin typeface="Kristen ITC" panose="03050502040202030202" pitchFamily="66" charset="0"/>
              </a:rPr>
              <a:t>Our first topic next year is a history topic all about Ancient Egypt.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4315C-2EA8-4F43-A735-78A44E05ACF3}"/>
              </a:ext>
            </a:extLst>
          </p:cNvPr>
          <p:cNvSpPr txBox="1"/>
          <p:nvPr/>
        </p:nvSpPr>
        <p:spPr>
          <a:xfrm>
            <a:off x="0" y="264225"/>
            <a:ext cx="12222760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Learning:</a:t>
            </a:r>
            <a:endParaRPr lang="en-GB" sz="44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628296E-DDFD-4669-BDD6-B1A67EAB6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95" y="2088821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F7ADCD-FDED-4506-9107-3DF5D8FA48D3}"/>
              </a:ext>
            </a:extLst>
          </p:cNvPr>
          <p:cNvSpPr txBox="1"/>
          <p:nvPr/>
        </p:nvSpPr>
        <p:spPr>
          <a:xfrm>
            <a:off x="3110633" y="5246962"/>
            <a:ext cx="85833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Kristen ITC" panose="03050502040202030202" pitchFamily="66" charset="0"/>
                <a:hlinkClick r:id="rId4"/>
              </a:rPr>
              <a:t>Click here to find out more about Ancient Egypt.</a:t>
            </a:r>
            <a:endParaRPr lang="en-GB" dirty="0">
              <a:solidFill>
                <a:srgbClr val="0070C0"/>
              </a:solidFill>
              <a:latin typeface="Kristen ITC" panose="03050502040202030202" pitchFamily="66" charset="0"/>
            </a:endParaRPr>
          </a:p>
          <a:p>
            <a:endParaRPr lang="en-GB" dirty="0">
              <a:solidFill>
                <a:srgbClr val="0070C0"/>
              </a:solidFill>
              <a:latin typeface="Kristen ITC" panose="03050502040202030202" pitchFamily="66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Kristen ITC" panose="03050502040202030202" pitchFamily="66" charset="0"/>
                <a:hlinkClick r:id="rId5"/>
              </a:rPr>
              <a:t>Click here for activities you can complete about Ancient Egypt.</a:t>
            </a:r>
          </a:p>
          <a:p>
            <a:br>
              <a:rPr lang="en-GB" dirty="0">
                <a:solidFill>
                  <a:srgbClr val="0070C0"/>
                </a:solidFill>
                <a:latin typeface="Kristen ITC" panose="03050502040202030202" pitchFamily="66" charset="0"/>
              </a:rPr>
            </a:br>
            <a:r>
              <a:rPr lang="en-GB" u="sng" dirty="0">
                <a:solidFill>
                  <a:srgbClr val="0070C0"/>
                </a:solidFill>
                <a:latin typeface="Kristen ITC" panose="03050502040202030202" pitchFamily="66" charset="0"/>
                <a:hlinkClick r:id="rId6"/>
              </a:rPr>
              <a:t>Click here for a list of books you might like to read about Ancient Egypt.</a:t>
            </a:r>
            <a:endParaRPr lang="en-GB" dirty="0">
              <a:solidFill>
                <a:srgbClr val="0070C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1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074" y="1395264"/>
            <a:ext cx="12114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0099"/>
                </a:solidFill>
                <a:latin typeface="Kristen ITC" panose="03050502040202030202" pitchFamily="66" charset="0"/>
              </a:rPr>
              <a:t>In Science, we will be looking at Animals including humans, focusing on the Human Body.</a:t>
            </a:r>
          </a:p>
          <a:p>
            <a:endParaRPr lang="en-GB" sz="36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Kristen ITC" panose="03050502040202030202" pitchFamily="66" charset="0"/>
              </a:rPr>
              <a:t>Using the science investigations we carry out, we will be trying to answer the question:</a:t>
            </a:r>
          </a:p>
          <a:p>
            <a:pPr marL="0" indent="0">
              <a:buNone/>
            </a:pPr>
            <a:endParaRPr lang="en-GB" sz="36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Kristen ITC" panose="03050502040202030202" pitchFamily="66" charset="0"/>
              </a:rPr>
              <a:t>How can Usain Bolt move so quickly?</a:t>
            </a:r>
          </a:p>
          <a:p>
            <a:endParaRPr lang="en-GB" sz="3600" dirty="0">
              <a:solidFill>
                <a:srgbClr val="000099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4315C-2EA8-4F43-A735-78A44E05ACF3}"/>
              </a:ext>
            </a:extLst>
          </p:cNvPr>
          <p:cNvSpPr txBox="1"/>
          <p:nvPr/>
        </p:nvSpPr>
        <p:spPr>
          <a:xfrm>
            <a:off x="0" y="264225"/>
            <a:ext cx="12222760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Learning:</a:t>
            </a:r>
            <a:endParaRPr lang="en-GB" sz="44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08034-090D-4ADC-BA11-47F940E96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70" y="3833949"/>
            <a:ext cx="4625130" cy="289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1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64225"/>
            <a:ext cx="12192000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Class Values</a:t>
            </a:r>
            <a:endParaRPr lang="en-GB" sz="44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www.laurawall.com/wp-content/uploads/2012/06/Friends-make-the-world...-690x690.jpg">
            <a:extLst>
              <a:ext uri="{FF2B5EF4-FFF2-40B4-BE49-F238E27FC236}">
                <a16:creationId xmlns:a16="http://schemas.microsoft.com/office/drawing/2014/main" id="{143D79D1-4A85-4E90-BE69-EAB6C762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8674" y="4144963"/>
            <a:ext cx="27082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sharondrewmorgen.com/wp-content/uploads/2013/07/listening-ear.gif">
            <a:extLst>
              <a:ext uri="{FF2B5EF4-FFF2-40B4-BE49-F238E27FC236}">
                <a16:creationId xmlns:a16="http://schemas.microsoft.com/office/drawing/2014/main" id="{53D9E91C-D45A-4BDD-922F-5A407971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707" y="391333"/>
            <a:ext cx="31178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scpc.org.au/wp-content/uploads/2011/05/hands_up.jpg">
            <a:extLst>
              <a:ext uri="{FF2B5EF4-FFF2-40B4-BE49-F238E27FC236}">
                <a16:creationId xmlns:a16="http://schemas.microsoft.com/office/drawing/2014/main" id="{7A51BE3A-BC7B-4D32-9804-263C4303B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06642" y="1293684"/>
            <a:ext cx="2916238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www.heartlands.haringey.sch.uk/_files/images/challenge_yourself.jpg">
            <a:extLst>
              <a:ext uri="{FF2B5EF4-FFF2-40B4-BE49-F238E27FC236}">
                <a16:creationId xmlns:a16="http://schemas.microsoft.com/office/drawing/2014/main" id="{ED413C81-83A9-44FF-BEBD-5BB4FC29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3560" y="1293684"/>
            <a:ext cx="26685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http://25.media.tumblr.com/tumblr_m94cpyl0N41r1gyudo1_500.jpg">
            <a:extLst>
              <a:ext uri="{FF2B5EF4-FFF2-40B4-BE49-F238E27FC236}">
                <a16:creationId xmlns:a16="http://schemas.microsoft.com/office/drawing/2014/main" id="{1C6AB3AD-BAC0-4481-BCA4-9DAD8628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1962" y="1368296"/>
            <a:ext cx="17287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http://school.discoveryeducation.com/clipart/images/quiet.gif">
            <a:extLst>
              <a:ext uri="{FF2B5EF4-FFF2-40B4-BE49-F238E27FC236}">
                <a16:creationId xmlns:a16="http://schemas.microsoft.com/office/drawing/2014/main" id="{8745DF38-A17B-4E6B-B858-50618F60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2193" y="4252912"/>
            <a:ext cx="177165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ttps://encrypted-tbn2.gstatic.com/images?q=tbn:ANd9GcQRUpPnnTJv9DoMJX0jr7JyYa9OdK_yRD2jljE0dKqOjAqQ1nnIMA">
            <a:extLst>
              <a:ext uri="{FF2B5EF4-FFF2-40B4-BE49-F238E27FC236}">
                <a16:creationId xmlns:a16="http://schemas.microsoft.com/office/drawing/2014/main" id="{9E1111F0-FAA3-48A5-9D41-34538EC62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r="35030"/>
          <a:stretch>
            <a:fillRect/>
          </a:stretch>
        </p:blipFill>
        <p:spPr bwMode="auto">
          <a:xfrm>
            <a:off x="8912866" y="4396764"/>
            <a:ext cx="2511425" cy="20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A06954-57E1-4577-85BF-F7B9C93B4529}"/>
              </a:ext>
            </a:extLst>
          </p:cNvPr>
          <p:cNvSpPr txBox="1"/>
          <p:nvPr/>
        </p:nvSpPr>
        <p:spPr>
          <a:xfrm>
            <a:off x="108074" y="3452693"/>
            <a:ext cx="609460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Kristen ITC" panose="03050502040202030202" pitchFamily="66" charset="0"/>
              </a:rPr>
              <a:t>Our core values 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Kristen ITC" panose="03050502040202030202" pitchFamily="66" charset="0"/>
              </a:rPr>
              <a:t>Respect for others and tolerance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Kristen ITC" panose="03050502040202030202" pitchFamily="66" charset="0"/>
              </a:rPr>
              <a:t>Trust, honesty and truth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Kristen ITC" panose="03050502040202030202" pitchFamily="66" charset="0"/>
              </a:rPr>
              <a:t>Equality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Kristen ITC" panose="03050502040202030202" pitchFamily="66" charset="0"/>
              </a:rPr>
              <a:t>Commitment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Kristen ITC" panose="03050502040202030202" pitchFamily="66" charset="0"/>
              </a:rPr>
              <a:t>Friendship and kindness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Kristen ITC" panose="03050502040202030202" pitchFamily="66" charset="0"/>
              </a:rPr>
              <a:t>Confidence and courage</a:t>
            </a:r>
          </a:p>
        </p:txBody>
      </p:sp>
    </p:spTree>
    <p:extLst>
      <p:ext uri="{BB962C8B-B14F-4D97-AF65-F5344CB8AC3E}">
        <p14:creationId xmlns:p14="http://schemas.microsoft.com/office/powerpoint/2010/main" val="33025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28527"/>
            <a:ext cx="12192000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Mrs Roberts</a:t>
            </a:r>
            <a:endParaRPr lang="en-GB" sz="44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C47624-361B-4288-AFC6-DF7E45242804}"/>
              </a:ext>
            </a:extLst>
          </p:cNvPr>
          <p:cNvSpPr txBox="1"/>
          <p:nvPr/>
        </p:nvSpPr>
        <p:spPr>
          <a:xfrm>
            <a:off x="226503" y="1640549"/>
            <a:ext cx="8011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99"/>
                </a:solidFill>
                <a:latin typeface="Kristen ITC" panose="03050502040202030202" pitchFamily="66" charset="0"/>
              </a:rPr>
              <a:t>My three main focuses in Year 3 are for us to work hard, follow our class values and have fun! </a:t>
            </a:r>
            <a:r>
              <a:rPr lang="en-GB" sz="2800" dirty="0">
                <a:solidFill>
                  <a:srgbClr val="000099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</a:t>
            </a:r>
          </a:p>
          <a:p>
            <a:endParaRPr lang="en-GB" sz="2800" dirty="0">
              <a:solidFill>
                <a:srgbClr val="000099"/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r>
              <a:rPr lang="en-GB" sz="2800" dirty="0">
                <a:solidFill>
                  <a:srgbClr val="000099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I want everyone in my class to try their best and never give up with their learning.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70220-7BAD-4789-A2BC-941BB50C5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5" y="4318205"/>
            <a:ext cx="2319366" cy="2181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D4B913-C40F-4FB4-88A0-177392384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80" y="984954"/>
            <a:ext cx="3833517" cy="57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4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64225"/>
            <a:ext cx="12192000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5400" dirty="0">
                <a:solidFill>
                  <a:srgbClr val="000099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Things I have learnt about you.</a:t>
            </a:r>
            <a:endParaRPr lang="en-GB" sz="44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42867-22F3-4DC8-B668-7E68632D9518}"/>
              </a:ext>
            </a:extLst>
          </p:cNvPr>
          <p:cNvSpPr txBox="1"/>
          <p:nvPr/>
        </p:nvSpPr>
        <p:spPr>
          <a:xfrm>
            <a:off x="163530" y="1348935"/>
            <a:ext cx="81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Kristen ITC" panose="03050502040202030202" pitchFamily="66" charset="0"/>
              </a:rPr>
              <a:t>We love exercise and sport, especially bike rides.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2E2D7-3C77-4240-B001-6D7E3E3C1218}"/>
              </a:ext>
            </a:extLst>
          </p:cNvPr>
          <p:cNvSpPr txBox="1"/>
          <p:nvPr/>
        </p:nvSpPr>
        <p:spPr>
          <a:xfrm>
            <a:off x="289365" y="2277567"/>
            <a:ext cx="41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  <a:latin typeface="Kristen ITC" panose="03050502040202030202" pitchFamily="66" charset="0"/>
              </a:rPr>
              <a:t>We are animal lovers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7A6B5-717F-4CD0-A769-7CABE6DF3E77}"/>
              </a:ext>
            </a:extLst>
          </p:cNvPr>
          <p:cNvSpPr txBox="1"/>
          <p:nvPr/>
        </p:nvSpPr>
        <p:spPr>
          <a:xfrm>
            <a:off x="6007693" y="5594987"/>
            <a:ext cx="6184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We have travelled to lots of places.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F4FBC-ED99-474F-8BE2-E462BD521AE3}"/>
              </a:ext>
            </a:extLst>
          </p:cNvPr>
          <p:cNvSpPr txBox="1"/>
          <p:nvPr/>
        </p:nvSpPr>
        <p:spPr>
          <a:xfrm>
            <a:off x="2044937" y="4761449"/>
            <a:ext cx="567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Kristen ITC" panose="03050502040202030202" pitchFamily="66" charset="0"/>
              </a:rPr>
              <a:t>We are amazing artists.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AD41B-71B0-4C61-B718-D4C01BE9B0D3}"/>
              </a:ext>
            </a:extLst>
          </p:cNvPr>
          <p:cNvSpPr txBox="1"/>
          <p:nvPr/>
        </p:nvSpPr>
        <p:spPr>
          <a:xfrm>
            <a:off x="7553715" y="1708032"/>
            <a:ext cx="435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Kristen ITC" panose="03050502040202030202" pitchFamily="66" charset="0"/>
              </a:rPr>
              <a:t>We enjoy playing games like Pokémon.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08A54-4C9B-4BD3-BD0F-068441454B57}"/>
              </a:ext>
            </a:extLst>
          </p:cNvPr>
          <p:cNvSpPr txBox="1"/>
          <p:nvPr/>
        </p:nvSpPr>
        <p:spPr>
          <a:xfrm>
            <a:off x="5690288" y="4062855"/>
            <a:ext cx="598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Kristen ITC" panose="03050502040202030202" pitchFamily="66" charset="0"/>
              </a:rPr>
              <a:t>We love to act, dance and sing.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88735C-BE73-4148-B1D2-BD524D768408}"/>
              </a:ext>
            </a:extLst>
          </p:cNvPr>
          <p:cNvSpPr txBox="1"/>
          <p:nvPr/>
        </p:nvSpPr>
        <p:spPr>
          <a:xfrm>
            <a:off x="7878313" y="2804227"/>
            <a:ext cx="431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We love reading lots of different books.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A478AB-6231-4063-BFC5-0462FA518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19" y="2250282"/>
            <a:ext cx="3394296" cy="16971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447180-580F-4B4E-88B4-345283326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95" y="2845142"/>
            <a:ext cx="2162376" cy="14423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397546-BA96-4096-9C15-192BA7D45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28" y="5370322"/>
            <a:ext cx="1825773" cy="14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2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ry clipart pre primary school, Nursery pre primary sch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" y="5163282"/>
            <a:ext cx="2706378" cy="1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ven Strategies for Handling Difficult Questions - What to Say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480"/>
          <a:stretch/>
        </p:blipFill>
        <p:spPr bwMode="auto">
          <a:xfrm>
            <a:off x="2434443" y="162599"/>
            <a:ext cx="7540830" cy="53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14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253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Akkermans</dc:creator>
  <cp:lastModifiedBy>Caroline Roberts</cp:lastModifiedBy>
  <cp:revision>21</cp:revision>
  <dcterms:created xsi:type="dcterms:W3CDTF">2020-07-01T16:50:09Z</dcterms:created>
  <dcterms:modified xsi:type="dcterms:W3CDTF">2020-07-12T17:26:34Z</dcterms:modified>
</cp:coreProperties>
</file>