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B5A952-63F1-481B-BC78-2EA251567009}"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BBDD6-26C7-414A-8ED4-FC355C1C05DA}" type="slidenum">
              <a:rPr lang="en-GB" smtClean="0"/>
              <a:t>‹#›</a:t>
            </a:fld>
            <a:endParaRPr lang="en-GB"/>
          </a:p>
        </p:txBody>
      </p:sp>
    </p:spTree>
    <p:extLst>
      <p:ext uri="{BB962C8B-B14F-4D97-AF65-F5344CB8AC3E}">
        <p14:creationId xmlns:p14="http://schemas.microsoft.com/office/powerpoint/2010/main" val="251009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B5A952-63F1-481B-BC78-2EA251567009}"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BBDD6-26C7-414A-8ED4-FC355C1C05DA}" type="slidenum">
              <a:rPr lang="en-GB" smtClean="0"/>
              <a:t>‹#›</a:t>
            </a:fld>
            <a:endParaRPr lang="en-GB"/>
          </a:p>
        </p:txBody>
      </p:sp>
    </p:spTree>
    <p:extLst>
      <p:ext uri="{BB962C8B-B14F-4D97-AF65-F5344CB8AC3E}">
        <p14:creationId xmlns:p14="http://schemas.microsoft.com/office/powerpoint/2010/main" val="106984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B5A952-63F1-481B-BC78-2EA251567009}"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BBDD6-26C7-414A-8ED4-FC355C1C05DA}" type="slidenum">
              <a:rPr lang="en-GB" smtClean="0"/>
              <a:t>‹#›</a:t>
            </a:fld>
            <a:endParaRPr lang="en-GB"/>
          </a:p>
        </p:txBody>
      </p:sp>
    </p:spTree>
    <p:extLst>
      <p:ext uri="{BB962C8B-B14F-4D97-AF65-F5344CB8AC3E}">
        <p14:creationId xmlns:p14="http://schemas.microsoft.com/office/powerpoint/2010/main" val="155616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B5A952-63F1-481B-BC78-2EA251567009}"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BBDD6-26C7-414A-8ED4-FC355C1C05DA}" type="slidenum">
              <a:rPr lang="en-GB" smtClean="0"/>
              <a:t>‹#›</a:t>
            </a:fld>
            <a:endParaRPr lang="en-GB"/>
          </a:p>
        </p:txBody>
      </p:sp>
    </p:spTree>
    <p:extLst>
      <p:ext uri="{BB962C8B-B14F-4D97-AF65-F5344CB8AC3E}">
        <p14:creationId xmlns:p14="http://schemas.microsoft.com/office/powerpoint/2010/main" val="168871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5A952-63F1-481B-BC78-2EA251567009}"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BBDD6-26C7-414A-8ED4-FC355C1C05DA}" type="slidenum">
              <a:rPr lang="en-GB" smtClean="0"/>
              <a:t>‹#›</a:t>
            </a:fld>
            <a:endParaRPr lang="en-GB"/>
          </a:p>
        </p:txBody>
      </p:sp>
    </p:spTree>
    <p:extLst>
      <p:ext uri="{BB962C8B-B14F-4D97-AF65-F5344CB8AC3E}">
        <p14:creationId xmlns:p14="http://schemas.microsoft.com/office/powerpoint/2010/main" val="249433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B5A952-63F1-481B-BC78-2EA251567009}"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ABBDD6-26C7-414A-8ED4-FC355C1C05DA}" type="slidenum">
              <a:rPr lang="en-GB" smtClean="0"/>
              <a:t>‹#›</a:t>
            </a:fld>
            <a:endParaRPr lang="en-GB"/>
          </a:p>
        </p:txBody>
      </p:sp>
    </p:spTree>
    <p:extLst>
      <p:ext uri="{BB962C8B-B14F-4D97-AF65-F5344CB8AC3E}">
        <p14:creationId xmlns:p14="http://schemas.microsoft.com/office/powerpoint/2010/main" val="310978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B5A952-63F1-481B-BC78-2EA251567009}" type="datetimeFigureOut">
              <a:rPr lang="en-GB" smtClean="0"/>
              <a:t>16/07/2020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ABBDD6-26C7-414A-8ED4-FC355C1C05DA}" type="slidenum">
              <a:rPr lang="en-GB" smtClean="0"/>
              <a:t>‹#›</a:t>
            </a:fld>
            <a:endParaRPr lang="en-GB"/>
          </a:p>
        </p:txBody>
      </p:sp>
    </p:spTree>
    <p:extLst>
      <p:ext uri="{BB962C8B-B14F-4D97-AF65-F5344CB8AC3E}">
        <p14:creationId xmlns:p14="http://schemas.microsoft.com/office/powerpoint/2010/main" val="11671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B5A952-63F1-481B-BC78-2EA251567009}" type="datetimeFigureOut">
              <a:rPr lang="en-GB" smtClean="0"/>
              <a:t>16/07/2020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ABBDD6-26C7-414A-8ED4-FC355C1C05DA}" type="slidenum">
              <a:rPr lang="en-GB" smtClean="0"/>
              <a:t>‹#›</a:t>
            </a:fld>
            <a:endParaRPr lang="en-GB"/>
          </a:p>
        </p:txBody>
      </p:sp>
    </p:spTree>
    <p:extLst>
      <p:ext uri="{BB962C8B-B14F-4D97-AF65-F5344CB8AC3E}">
        <p14:creationId xmlns:p14="http://schemas.microsoft.com/office/powerpoint/2010/main" val="196187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5A952-63F1-481B-BC78-2EA251567009}" type="datetimeFigureOut">
              <a:rPr lang="en-GB" smtClean="0"/>
              <a:t>16/07/2020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ABBDD6-26C7-414A-8ED4-FC355C1C05DA}" type="slidenum">
              <a:rPr lang="en-GB" smtClean="0"/>
              <a:t>‹#›</a:t>
            </a:fld>
            <a:endParaRPr lang="en-GB"/>
          </a:p>
        </p:txBody>
      </p:sp>
    </p:spTree>
    <p:extLst>
      <p:ext uri="{BB962C8B-B14F-4D97-AF65-F5344CB8AC3E}">
        <p14:creationId xmlns:p14="http://schemas.microsoft.com/office/powerpoint/2010/main" val="154950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5A952-63F1-481B-BC78-2EA251567009}"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ABBDD6-26C7-414A-8ED4-FC355C1C05DA}" type="slidenum">
              <a:rPr lang="en-GB" smtClean="0"/>
              <a:t>‹#›</a:t>
            </a:fld>
            <a:endParaRPr lang="en-GB"/>
          </a:p>
        </p:txBody>
      </p:sp>
    </p:spTree>
    <p:extLst>
      <p:ext uri="{BB962C8B-B14F-4D97-AF65-F5344CB8AC3E}">
        <p14:creationId xmlns:p14="http://schemas.microsoft.com/office/powerpoint/2010/main" val="328045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5A952-63F1-481B-BC78-2EA251567009}"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ABBDD6-26C7-414A-8ED4-FC355C1C05DA}" type="slidenum">
              <a:rPr lang="en-GB" smtClean="0"/>
              <a:t>‹#›</a:t>
            </a:fld>
            <a:endParaRPr lang="en-GB"/>
          </a:p>
        </p:txBody>
      </p:sp>
    </p:spTree>
    <p:extLst>
      <p:ext uri="{BB962C8B-B14F-4D97-AF65-F5344CB8AC3E}">
        <p14:creationId xmlns:p14="http://schemas.microsoft.com/office/powerpoint/2010/main" val="1053651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5A952-63F1-481B-BC78-2EA251567009}" type="datetimeFigureOut">
              <a:rPr lang="en-GB" smtClean="0"/>
              <a:t>16/07/2020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BBDD6-26C7-414A-8ED4-FC355C1C05DA}" type="slidenum">
              <a:rPr lang="en-GB" smtClean="0"/>
              <a:t>‹#›</a:t>
            </a:fld>
            <a:endParaRPr lang="en-GB"/>
          </a:p>
        </p:txBody>
      </p:sp>
    </p:spTree>
    <p:extLst>
      <p:ext uri="{BB962C8B-B14F-4D97-AF65-F5344CB8AC3E}">
        <p14:creationId xmlns:p14="http://schemas.microsoft.com/office/powerpoint/2010/main" val="1473264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69556"/>
            <a:ext cx="6724716" cy="5816977"/>
          </a:xfrm>
          <a:prstGeom prst="rect">
            <a:avLst/>
          </a:prstGeom>
          <a:noFill/>
        </p:spPr>
        <p:txBody>
          <a:bodyPr wrap="square" rtlCol="0">
            <a:spAutoFit/>
          </a:bodyPr>
          <a:lstStyle/>
          <a:p>
            <a:endParaRPr lang="en-GB" sz="2400" b="1" i="1" dirty="0" smtClean="0">
              <a:solidFill>
                <a:schemeClr val="bg1"/>
              </a:solidFill>
            </a:endParaRPr>
          </a:p>
          <a:p>
            <a:r>
              <a:rPr lang="en-GB" sz="2200" b="1" i="1" dirty="0" smtClean="0">
                <a:solidFill>
                  <a:schemeClr val="bg1"/>
                </a:solidFill>
              </a:rPr>
              <a:t>Dear Year 4 Children,</a:t>
            </a:r>
          </a:p>
          <a:p>
            <a:endParaRPr lang="en-GB" sz="2200" b="1" i="1" dirty="0" smtClean="0">
              <a:solidFill>
                <a:schemeClr val="bg1"/>
              </a:solidFill>
            </a:endParaRPr>
          </a:p>
          <a:p>
            <a:r>
              <a:rPr lang="en-GB" sz="2200" b="1" i="1" dirty="0" smtClean="0">
                <a:solidFill>
                  <a:schemeClr val="bg1"/>
                </a:solidFill>
              </a:rPr>
              <a:t>As this strange school year closes, we wanted to congratulate  you on your hard work and effort that you have made in your home learning. We know that it has been difficult at times, but you have persevered and have been determined to continue  learning. We know that you have been supported  and encouraged by the adults around you, so  you must thank them for helping  you so much in the past few months.</a:t>
            </a:r>
          </a:p>
          <a:p>
            <a:endParaRPr lang="en-GB" sz="2200" b="1" i="1" dirty="0" smtClean="0">
              <a:solidFill>
                <a:schemeClr val="bg1"/>
              </a:solidFill>
            </a:endParaRPr>
          </a:p>
          <a:p>
            <a:r>
              <a:rPr lang="en-GB" sz="2200" b="1" i="1" dirty="0" smtClean="0">
                <a:solidFill>
                  <a:schemeClr val="bg1"/>
                </a:solidFill>
              </a:rPr>
              <a:t> All your determined efforts will make it easier for you to continue with your learning as you enter Year 5. This is a very grown up thing you have learnt to do, so well done. </a:t>
            </a:r>
            <a:r>
              <a:rPr lang="en-GB" sz="2200" b="1" i="1" dirty="0">
                <a:solidFill>
                  <a:schemeClr val="bg1"/>
                </a:solidFill>
              </a:rPr>
              <a:t>W</a:t>
            </a:r>
            <a:r>
              <a:rPr lang="en-GB" sz="2200" b="1" i="1" dirty="0" smtClean="0">
                <a:solidFill>
                  <a:schemeClr val="bg1"/>
                </a:solidFill>
              </a:rPr>
              <a:t>e are very proud of you!</a:t>
            </a:r>
          </a:p>
          <a:p>
            <a:endParaRPr lang="en-GB" i="1" dirty="0" smtClean="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743" y="979825"/>
            <a:ext cx="2160000" cy="23300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18583" y="56495"/>
            <a:ext cx="850880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Goodbye Giants and Griffins!</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843" y="4443413"/>
            <a:ext cx="2247900" cy="2028825"/>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19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5904656" cy="6524863"/>
          </a:xfrm>
          <a:prstGeom prst="rect">
            <a:avLst/>
          </a:prstGeom>
          <a:noFill/>
        </p:spPr>
        <p:txBody>
          <a:bodyPr wrap="square" rtlCol="0">
            <a:spAutoFit/>
          </a:bodyPr>
          <a:lstStyle/>
          <a:p>
            <a:r>
              <a:rPr lang="en-GB" sz="2200" b="1" i="1" dirty="0">
                <a:solidFill>
                  <a:schemeClr val="bg1"/>
                </a:solidFill>
              </a:rPr>
              <a:t>Of course, we are very sad that we didn’t get the opportunity to have the full year with you. We miss </a:t>
            </a:r>
            <a:r>
              <a:rPr lang="en-GB" sz="2200" b="1" i="1" dirty="0" smtClean="0">
                <a:solidFill>
                  <a:schemeClr val="bg1"/>
                </a:solidFill>
              </a:rPr>
              <a:t>being together</a:t>
            </a:r>
            <a:r>
              <a:rPr lang="en-GB" sz="2200" b="1" i="1" dirty="0">
                <a:solidFill>
                  <a:schemeClr val="bg1"/>
                </a:solidFill>
              </a:rPr>
              <a:t>, sharing in your news and laughs, watching you learn new things and shine.   </a:t>
            </a:r>
          </a:p>
          <a:p>
            <a:r>
              <a:rPr lang="en-GB" sz="2200" b="1" i="1" dirty="0" smtClean="0">
                <a:solidFill>
                  <a:schemeClr val="bg1"/>
                </a:solidFill>
              </a:rPr>
              <a:t>It has </a:t>
            </a:r>
            <a:r>
              <a:rPr lang="en-GB" sz="2200" b="1" i="1" dirty="0">
                <a:solidFill>
                  <a:schemeClr val="bg1"/>
                </a:solidFill>
              </a:rPr>
              <a:t>been lovely getting to know </a:t>
            </a:r>
            <a:r>
              <a:rPr lang="en-GB" sz="2200" b="1" i="1" dirty="0" smtClean="0">
                <a:solidFill>
                  <a:schemeClr val="bg1"/>
                </a:solidFill>
              </a:rPr>
              <a:t>you, </a:t>
            </a:r>
            <a:r>
              <a:rPr lang="en-GB" sz="2200" b="1" i="1" dirty="0">
                <a:solidFill>
                  <a:schemeClr val="bg1"/>
                </a:solidFill>
              </a:rPr>
              <a:t>and </a:t>
            </a:r>
            <a:r>
              <a:rPr lang="en-GB" sz="2200" b="1" i="1" dirty="0" smtClean="0">
                <a:solidFill>
                  <a:schemeClr val="bg1"/>
                </a:solidFill>
              </a:rPr>
              <a:t>we </a:t>
            </a:r>
            <a:r>
              <a:rPr lang="en-GB" sz="2200" b="1" i="1" dirty="0">
                <a:solidFill>
                  <a:schemeClr val="bg1"/>
                </a:solidFill>
              </a:rPr>
              <a:t>shall </a:t>
            </a:r>
            <a:r>
              <a:rPr lang="en-GB" sz="2200" b="1" i="1" dirty="0" smtClean="0">
                <a:solidFill>
                  <a:schemeClr val="bg1"/>
                </a:solidFill>
              </a:rPr>
              <a:t> </a:t>
            </a:r>
            <a:r>
              <a:rPr lang="en-GB" sz="2200" b="1" i="1" dirty="0">
                <a:solidFill>
                  <a:schemeClr val="bg1"/>
                </a:solidFill>
              </a:rPr>
              <a:t>miss </a:t>
            </a:r>
            <a:r>
              <a:rPr lang="en-GB" sz="2200" b="1" i="1" dirty="0" smtClean="0">
                <a:solidFill>
                  <a:schemeClr val="bg1"/>
                </a:solidFill>
              </a:rPr>
              <a:t>you. </a:t>
            </a:r>
            <a:r>
              <a:rPr lang="en-GB" sz="2200" b="1" i="1" dirty="0">
                <a:solidFill>
                  <a:schemeClr val="bg1"/>
                </a:solidFill>
              </a:rPr>
              <a:t>W</a:t>
            </a:r>
            <a:r>
              <a:rPr lang="en-GB" sz="2200" b="1" i="1" dirty="0" smtClean="0">
                <a:solidFill>
                  <a:schemeClr val="bg1"/>
                </a:solidFill>
              </a:rPr>
              <a:t>e know </a:t>
            </a:r>
            <a:r>
              <a:rPr lang="en-GB" sz="2200" b="1" i="1" dirty="0">
                <a:solidFill>
                  <a:schemeClr val="bg1"/>
                </a:solidFill>
              </a:rPr>
              <a:t>that you shall really enjoy Year 5 with Miss Morrison and Mrs </a:t>
            </a:r>
            <a:r>
              <a:rPr lang="en-GB" sz="2200" b="1" i="1" dirty="0" smtClean="0">
                <a:solidFill>
                  <a:schemeClr val="bg1"/>
                </a:solidFill>
              </a:rPr>
              <a:t>Cheeseman. We still </a:t>
            </a:r>
            <a:r>
              <a:rPr lang="en-GB" sz="2200" b="1" i="1" dirty="0">
                <a:solidFill>
                  <a:schemeClr val="bg1"/>
                </a:solidFill>
              </a:rPr>
              <a:t>of </a:t>
            </a:r>
            <a:r>
              <a:rPr lang="en-GB" sz="2200" b="1" i="1" dirty="0" smtClean="0">
                <a:solidFill>
                  <a:schemeClr val="bg1"/>
                </a:solidFill>
              </a:rPr>
              <a:t>course want </a:t>
            </a:r>
            <a:r>
              <a:rPr lang="en-GB" sz="2200" b="1" i="1" dirty="0">
                <a:solidFill>
                  <a:schemeClr val="bg1"/>
                </a:solidFill>
              </a:rPr>
              <a:t>to hear your news and funny stories when we see you in the </a:t>
            </a:r>
            <a:r>
              <a:rPr lang="en-GB" sz="2200" b="1" i="1" dirty="0" smtClean="0">
                <a:solidFill>
                  <a:schemeClr val="bg1"/>
                </a:solidFill>
              </a:rPr>
              <a:t>playground.</a:t>
            </a:r>
          </a:p>
          <a:p>
            <a:endParaRPr lang="en-GB" sz="2200" b="1" i="1" dirty="0" smtClean="0">
              <a:solidFill>
                <a:schemeClr val="bg1"/>
              </a:solidFill>
            </a:endParaRPr>
          </a:p>
          <a:p>
            <a:r>
              <a:rPr lang="en-GB" sz="2200" b="1" i="1" dirty="0" smtClean="0">
                <a:solidFill>
                  <a:schemeClr val="bg1"/>
                </a:solidFill>
              </a:rPr>
              <a:t>Thank you also for your kind words and gifts, it was very generous of you and must have been tricky to organise! Thank you, we do appreciate it.</a:t>
            </a:r>
          </a:p>
          <a:p>
            <a:r>
              <a:rPr lang="en-GB" sz="2200" b="1" i="1" dirty="0" smtClean="0">
                <a:solidFill>
                  <a:schemeClr val="bg1"/>
                </a:solidFill>
              </a:rPr>
              <a:t>Take </a:t>
            </a:r>
            <a:r>
              <a:rPr lang="en-GB" sz="2200" b="1" i="1" dirty="0">
                <a:solidFill>
                  <a:schemeClr val="bg1"/>
                </a:solidFill>
              </a:rPr>
              <a:t>care and </a:t>
            </a:r>
            <a:r>
              <a:rPr lang="en-GB" sz="2200" b="1" i="1" dirty="0" smtClean="0">
                <a:solidFill>
                  <a:schemeClr val="bg1"/>
                </a:solidFill>
              </a:rPr>
              <a:t>enjoy </a:t>
            </a:r>
            <a:r>
              <a:rPr lang="en-GB" sz="2200" b="1" i="1" dirty="0">
                <a:solidFill>
                  <a:schemeClr val="bg1"/>
                </a:solidFill>
              </a:rPr>
              <a:t>your summer </a:t>
            </a:r>
            <a:r>
              <a:rPr lang="en-GB" sz="2200" b="1" i="1" dirty="0" smtClean="0">
                <a:solidFill>
                  <a:schemeClr val="bg1"/>
                </a:solidFill>
              </a:rPr>
              <a:t>break</a:t>
            </a:r>
            <a:r>
              <a:rPr lang="en-GB" sz="2200" b="1" i="1" dirty="0">
                <a:solidFill>
                  <a:schemeClr val="bg1"/>
                </a:solidFill>
              </a:rPr>
              <a:t>;</a:t>
            </a:r>
            <a:r>
              <a:rPr lang="en-GB" sz="2200" b="1" i="1" dirty="0" smtClean="0">
                <a:solidFill>
                  <a:schemeClr val="bg1"/>
                </a:solidFill>
              </a:rPr>
              <a:t> you </a:t>
            </a:r>
            <a:r>
              <a:rPr lang="en-GB" sz="2200" b="1" i="1" dirty="0">
                <a:solidFill>
                  <a:schemeClr val="bg1"/>
                </a:solidFill>
              </a:rPr>
              <a:t>deserve it! </a:t>
            </a:r>
          </a:p>
          <a:p>
            <a:endParaRPr lang="en-GB" sz="2200" b="1" i="1" dirty="0">
              <a:solidFill>
                <a:schemeClr val="bg1"/>
              </a:solidFill>
            </a:endParaRPr>
          </a:p>
          <a:p>
            <a:r>
              <a:rPr lang="en-GB" sz="2200" b="1" i="1" dirty="0">
                <a:solidFill>
                  <a:schemeClr val="bg1"/>
                </a:solidFill>
              </a:rPr>
              <a:t>Mrs Browne, Miss Pattison &amp; Mr </a:t>
            </a:r>
            <a:r>
              <a:rPr lang="en-GB" sz="2200" b="1" i="1" dirty="0" err="1">
                <a:solidFill>
                  <a:schemeClr val="bg1"/>
                </a:solidFill>
              </a:rPr>
              <a:t>Vallois</a:t>
            </a:r>
            <a:endParaRPr lang="en-GB" sz="2200" b="1" i="1"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570101">
            <a:off x="7199514" y="243488"/>
            <a:ext cx="1440000" cy="19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500" y="-12573000"/>
            <a:ext cx="1800000" cy="2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C:\Users\teacher\Pictures\2020-07\TVUE6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59229">
            <a:off x="6485411" y="2373733"/>
            <a:ext cx="1440000" cy="19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teacher\Pictures\2020-07\IMG_04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799357">
            <a:off x="6698424" y="4869826"/>
            <a:ext cx="1872000" cy="14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68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280</Words>
  <Application>Microsoft Office PowerPoint</Application>
  <PresentationFormat>On-screen Show (4:3)</PresentationFormat>
  <Paragraphs>14</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17</cp:revision>
  <dcterms:created xsi:type="dcterms:W3CDTF">2020-07-15T15:49:47Z</dcterms:created>
  <dcterms:modified xsi:type="dcterms:W3CDTF">2020-07-16T15:38:12Z</dcterms:modified>
</cp:coreProperties>
</file>