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347" r:id="rId4"/>
    <p:sldId id="315" r:id="rId5"/>
    <p:sldId id="411" r:id="rId6"/>
    <p:sldId id="412" r:id="rId7"/>
    <p:sldId id="413" r:id="rId8"/>
    <p:sldId id="274" r:id="rId9"/>
    <p:sldId id="335" r:id="rId10"/>
    <p:sldId id="397" r:id="rId11"/>
    <p:sldId id="398" r:id="rId12"/>
    <p:sldId id="389" r:id="rId13"/>
    <p:sldId id="391" r:id="rId14"/>
    <p:sldId id="259" r:id="rId15"/>
    <p:sldId id="393" r:id="rId16"/>
    <p:sldId id="396" r:id="rId17"/>
    <p:sldId id="402" r:id="rId18"/>
    <p:sldId id="403" r:id="rId19"/>
    <p:sldId id="407" r:id="rId20"/>
    <p:sldId id="408" r:id="rId21"/>
    <p:sldId id="409" r:id="rId22"/>
    <p:sldId id="410" r:id="rId23"/>
    <p:sldId id="387" r:id="rId24"/>
    <p:sldId id="3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100" d="100"/>
          <a:sy n="100" d="100"/>
        </p:scale>
        <p:origin x="-504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7CD1-93E7-4A9B-939C-BDCFE53E4FA2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4AF7A-EC53-48FB-839E-9AD82B1FB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0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5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8E3D2-F4AA-42DD-9C18-604EF121128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5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9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4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0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07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9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8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1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0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5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94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7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52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3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9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9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4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29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6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0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6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88FD-1FAA-4C4F-AED9-FC7EA81C1C5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A16F-E654-4A72-9622-2D87826C2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0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9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trockstar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1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54.png"/><Relationship Id="rId3" Type="http://schemas.openxmlformats.org/officeDocument/2006/relationships/image" Target="../media/image52.png"/><Relationship Id="rId21" Type="http://schemas.openxmlformats.org/officeDocument/2006/relationships/image" Target="../media/image56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53.png"/><Relationship Id="rId2" Type="http://schemas.openxmlformats.org/officeDocument/2006/relationships/image" Target="../media/image51.png"/><Relationship Id="rId16" Type="http://schemas.openxmlformats.org/officeDocument/2006/relationships/image" Target="NUL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17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projectsforkids.org/how-to-draw-a-rooster-2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s://sciencebob.com/wp-content/uploads/2015/04/Blobs-In-A-Bottle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4938"/>
          </a:xfrm>
          <a:prstGeom prst="rect">
            <a:avLst/>
          </a:prstGeom>
          <a:solidFill>
            <a:srgbClr val="66FFFF"/>
          </a:solidFill>
          <a:effectLst>
            <a:glow rad="127000">
              <a:schemeClr val="accent1">
                <a:alpha val="20000"/>
              </a:schemeClr>
            </a:glow>
            <a:softEdge rad="584200"/>
          </a:effectLst>
        </p:spPr>
      </p:pic>
      <p:sp>
        <p:nvSpPr>
          <p:cNvPr id="6" name="TextBox 5"/>
          <p:cNvSpPr txBox="1"/>
          <p:nvPr/>
        </p:nvSpPr>
        <p:spPr>
          <a:xfrm>
            <a:off x="1069520" y="2420888"/>
            <a:ext cx="748665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00B0F0"/>
                </a:solidFill>
              </a:rPr>
              <a:t>Remember to Battle today!</a:t>
            </a:r>
          </a:p>
          <a:p>
            <a:pPr algn="ctr"/>
            <a:r>
              <a:rPr lang="en-GB" sz="2800" dirty="0" smtClean="0">
                <a:solidFill>
                  <a:srgbClr val="00B0F0"/>
                </a:solidFill>
              </a:rPr>
              <a:t>The Battles will commence from 8.30am to 2pm today.  You can battle for half an hour - more or less. It is up to you!</a:t>
            </a:r>
          </a:p>
          <a:p>
            <a:pPr algn="ctr"/>
            <a:r>
              <a:rPr lang="en-GB" sz="2800" dirty="0" smtClean="0">
                <a:solidFill>
                  <a:srgbClr val="00B0F0"/>
                </a:solidFill>
              </a:rPr>
              <a:t> </a:t>
            </a:r>
            <a:r>
              <a:rPr lang="en-GB" sz="2800" dirty="0" smtClean="0">
                <a:hlinkClick r:id="rId3"/>
              </a:rPr>
              <a:t>https://ttrockstars.com/</a:t>
            </a:r>
            <a:endParaRPr lang="en-GB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2" y="1154851"/>
            <a:ext cx="4198163" cy="526740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848211"/>
              </p:ext>
            </p:extLst>
          </p:nvPr>
        </p:nvGraphicFramePr>
        <p:xfrm>
          <a:off x="5721668" y="1877575"/>
          <a:ext cx="2777400" cy="153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900">
                  <a:extLst>
                    <a:ext uri="{9D8B030D-6E8A-4147-A177-3AD203B41FA5}">
                      <a16:colId xmlns="" xmlns:a16="http://schemas.microsoft.com/office/drawing/2014/main" val="341708977"/>
                    </a:ext>
                  </a:extLst>
                </a:gridCol>
                <a:gridCol w="462900">
                  <a:extLst>
                    <a:ext uri="{9D8B030D-6E8A-4147-A177-3AD203B41FA5}">
                      <a16:colId xmlns="" xmlns:a16="http://schemas.microsoft.com/office/drawing/2014/main" val="931003620"/>
                    </a:ext>
                  </a:extLst>
                </a:gridCol>
                <a:gridCol w="462900">
                  <a:extLst>
                    <a:ext uri="{9D8B030D-6E8A-4147-A177-3AD203B41FA5}">
                      <a16:colId xmlns="" xmlns:a16="http://schemas.microsoft.com/office/drawing/2014/main" val="430465661"/>
                    </a:ext>
                  </a:extLst>
                </a:gridCol>
                <a:gridCol w="462900">
                  <a:extLst>
                    <a:ext uri="{9D8B030D-6E8A-4147-A177-3AD203B41FA5}">
                      <a16:colId xmlns="" xmlns:a16="http://schemas.microsoft.com/office/drawing/2014/main" val="3164432539"/>
                    </a:ext>
                  </a:extLst>
                </a:gridCol>
                <a:gridCol w="462900">
                  <a:extLst>
                    <a:ext uri="{9D8B030D-6E8A-4147-A177-3AD203B41FA5}">
                      <a16:colId xmlns="" xmlns:a16="http://schemas.microsoft.com/office/drawing/2014/main" val="1200760192"/>
                    </a:ext>
                  </a:extLst>
                </a:gridCol>
                <a:gridCol w="462900">
                  <a:extLst>
                    <a:ext uri="{9D8B030D-6E8A-4147-A177-3AD203B41FA5}">
                      <a16:colId xmlns="" xmlns:a16="http://schemas.microsoft.com/office/drawing/2014/main" val="622608987"/>
                    </a:ext>
                  </a:extLst>
                </a:gridCol>
              </a:tblGrid>
              <a:tr h="5131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6541306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2513361"/>
                  </a:ext>
                </a:extLst>
              </a:tr>
              <a:tr h="5131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4406" marR="8440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041411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034565" y="1872339"/>
            <a:ext cx="1322401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41063" y="2606165"/>
            <a:ext cx="94609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464" y="3873425"/>
            <a:ext cx="196068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371412" y="3971110"/>
            <a:ext cx="1623251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05677" y="3786339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2" y="1181629"/>
            <a:ext cx="315144" cy="493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00" y="3760526"/>
            <a:ext cx="405185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371" y="1189381"/>
            <a:ext cx="405185" cy="493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69" y="4091691"/>
            <a:ext cx="1947138" cy="725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313" y="1185646"/>
            <a:ext cx="3973061" cy="5188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033" y="1939753"/>
            <a:ext cx="100733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399" y="2674543"/>
            <a:ext cx="1007334" cy="432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001" y="6000164"/>
            <a:ext cx="1851469" cy="432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224" y="6312887"/>
            <a:ext cx="2532404" cy="432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6355" y="5853956"/>
            <a:ext cx="3314635" cy="432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Answers from Maths day 1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14" y="1172468"/>
            <a:ext cx="3973061" cy="34201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1" y="1179838"/>
            <a:ext cx="4198163" cy="452362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660" y="2111520"/>
            <a:ext cx="562708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50440" y="2111520"/>
            <a:ext cx="562708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03450" y="2111520"/>
            <a:ext cx="562708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87" y="4084321"/>
            <a:ext cx="2299411" cy="236603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823266" y="3408298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0684" y="2060955"/>
            <a:ext cx="618030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547451" y="2018274"/>
            <a:ext cx="618030" cy="8798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904" y="2075705"/>
            <a:ext cx="787859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242" y="2075705"/>
            <a:ext cx="793487" cy="963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054" y="2073899"/>
            <a:ext cx="782231" cy="9632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030" y="4839826"/>
            <a:ext cx="523363" cy="6767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812" y="2129474"/>
            <a:ext cx="433323" cy="68281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3655" y="2129474"/>
            <a:ext cx="433323" cy="68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1498" y="2129474"/>
            <a:ext cx="438950" cy="6828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4967" y="2129474"/>
            <a:ext cx="438950" cy="68281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129" y="1179839"/>
            <a:ext cx="315144" cy="4938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3371" y="1197436"/>
            <a:ext cx="405185" cy="4938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6514" y="3408299"/>
            <a:ext cx="405185" cy="49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0801" y="4033254"/>
            <a:ext cx="872273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80779" y="3222671"/>
            <a:ext cx="917293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03349" y="5640964"/>
            <a:ext cx="218912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9CCFF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/>
              <a:t>Day 2 </a:t>
            </a:r>
            <a:endParaRPr lang="en-GB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5"/>
            <a:ext cx="5904656" cy="430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9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73" y="1838695"/>
            <a:ext cx="1658480" cy="154001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97315" y="5017239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88" y="1601365"/>
            <a:ext cx="2020738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98" y="1378360"/>
            <a:ext cx="1669329" cy="14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34" y="1187583"/>
            <a:ext cx="315144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61" y="4994586"/>
            <a:ext cx="405185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797" y="1207355"/>
            <a:ext cx="405185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75" y="1182212"/>
            <a:ext cx="3883020" cy="434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51" y="5592466"/>
            <a:ext cx="3370912" cy="768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4594" y="1204330"/>
            <a:ext cx="3973061" cy="4712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Have a go at these problems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548" y="1175959"/>
            <a:ext cx="3973061" cy="4157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4" y="1101236"/>
            <a:ext cx="4051846" cy="508450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79544" y="1240525"/>
            <a:ext cx="116308" cy="5040000"/>
          </a:xfrm>
          <a:prstGeom prst="roundRect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50" y="1205347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98624" y="1224175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91765" y="4109976"/>
            <a:ext cx="294680" cy="3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141945" y="1782112"/>
            <a:ext cx="429331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66748" y="174595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10" y="1745957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55837" y="178201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90" y="1782010"/>
                <a:ext cx="410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sosceles Triangle 29"/>
          <p:cNvSpPr/>
          <p:nvPr/>
        </p:nvSpPr>
        <p:spPr>
          <a:xfrm>
            <a:off x="5851555" y="1758709"/>
            <a:ext cx="429331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19951" y="1737312"/>
            <a:ext cx="499548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7367436" y="1737312"/>
            <a:ext cx="499548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07705" y="173731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14" y="1737311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0626" y="175661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78" y="1756609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art 6"/>
          <p:cNvSpPr/>
          <p:nvPr/>
        </p:nvSpPr>
        <p:spPr>
          <a:xfrm>
            <a:off x="5120764" y="2594697"/>
            <a:ext cx="484745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Heart 38"/>
          <p:cNvSpPr/>
          <p:nvPr/>
        </p:nvSpPr>
        <p:spPr>
          <a:xfrm>
            <a:off x="5859483" y="2578541"/>
            <a:ext cx="484745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82509" y="2583634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052" y="2583633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Isosceles Triangle 41"/>
          <p:cNvSpPr/>
          <p:nvPr/>
        </p:nvSpPr>
        <p:spPr>
          <a:xfrm>
            <a:off x="6667317" y="2596385"/>
            <a:ext cx="429331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7435713" y="2574988"/>
            <a:ext cx="499548" cy="480963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023467" y="257498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756" y="2574987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09955" y="264352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118" y="2643525"/>
                <a:ext cx="41068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09968" y="259259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2" y="2592590"/>
                <a:ext cx="48282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eart 48"/>
          <p:cNvSpPr/>
          <p:nvPr/>
        </p:nvSpPr>
        <p:spPr>
          <a:xfrm>
            <a:off x="8039615" y="3336040"/>
            <a:ext cx="484745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8568" y="4782866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24012" y="4733368"/>
            <a:ext cx="789139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280179" y="4766366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27" y="4766366"/>
                <a:ext cx="5229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93681" y="475040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87" y="4750403"/>
                <a:ext cx="53412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7374791" y="4782866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14524" y="5592719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09969" y="5543221"/>
            <a:ext cx="789139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66135" y="557621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313" y="5576219"/>
                <a:ext cx="53412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79637" y="556025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73" y="5560256"/>
                <a:ext cx="53412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7360747" y="5592719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42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4" y="3278162"/>
            <a:ext cx="2456058" cy="29863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4947" y="2002184"/>
            <a:ext cx="3736703" cy="140220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2170" y="1187583"/>
            <a:ext cx="315144" cy="49381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371" y="1208609"/>
            <a:ext cx="405185" cy="4938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797" y="4090508"/>
            <a:ext cx="405185" cy="49991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62487" y="1710887"/>
            <a:ext cx="804742" cy="64623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02517" y="2557140"/>
            <a:ext cx="69781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Carnival of the Animals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</a:rPr>
              <a:t>An </a:t>
            </a:r>
            <a:r>
              <a:rPr lang="en-GB" sz="2700" i="1" dirty="0">
                <a:solidFill>
                  <a:schemeClr val="bg1"/>
                </a:solidFill>
              </a:rPr>
              <a:t>A</a:t>
            </a:r>
            <a:r>
              <a:rPr lang="en-GB" sz="2700" i="1" dirty="0" smtClean="0">
                <a:solidFill>
                  <a:schemeClr val="bg1"/>
                </a:solidFill>
              </a:rPr>
              <a:t>rt festival</a:t>
            </a:r>
            <a:r>
              <a:rPr lang="en-GB" sz="2700" i="1" dirty="0" smtClean="0"/>
              <a:t>  </a:t>
            </a:r>
            <a:endParaRPr lang="en-GB" sz="27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591616"/>
            <a:ext cx="4186808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For the next few weeks we are going to run a series of art lessons based around animals.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So whether you are working at home or in school you can create some great pictures. We would like to fill the Farnborough Art Gallery  with your work to create a “Carnival of the Animals.”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If you are home learning,  you can scan your work and send it in to your teacher</a:t>
            </a:r>
            <a:r>
              <a:rPr lang="en-GB" sz="2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4499992" y="1702876"/>
            <a:ext cx="3960440" cy="215817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27687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Good luck, have fun and   we want you to be creative, so if you have your own ideas we would love to see your artwork!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" y="0"/>
            <a:ext cx="2152650" cy="212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5619"/>
            <a:ext cx="1971229" cy="26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5458"/>
            <a:ext cx="1224959" cy="162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43" y="4437112"/>
            <a:ext cx="2119068" cy="14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33475"/>
            <a:ext cx="6667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466116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7707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Materials you will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Paper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Plastic Forks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</a:rPr>
              <a:t>Washable Kids Paint or Acrylic Paint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8052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3"/>
              </a:rPr>
              <a:t>If you need help drawing a rooster see:</a:t>
            </a:r>
          </a:p>
          <a:p>
            <a:r>
              <a:rPr lang="en-GB" sz="2400" dirty="0" smtClean="0">
                <a:hlinkClick r:id="rId3"/>
              </a:rPr>
              <a:t>https://artprojectsforkids.org/how-to-draw-a-rooster-2/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221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awing with fork kids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96" y="404664"/>
            <a:ext cx="6096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738215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Try using watered down  washable paint rather than thick paint out of the bottle. Washable acrylic paint is a great alternative too. Or you could draw lots of lines or strokes  using gel pens /paint and brushes /chalk /charcoal or pastels.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Draw  a basic outline for a bird, then  use the forks to follow the curves and get the rooster coloured in. This entire art activity can be done simply with plastic forks and paint.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93411"/>
            <a:ext cx="3456385" cy="23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272" y="3068960"/>
            <a:ext cx="370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There is no need to keep the fork painting inside the shape. 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The art looks better when it is not too perfect! It looks even better  when the fork marks look distinct!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14367" y="517415"/>
            <a:ext cx="2955826" cy="238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12160" y="740050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chemeClr val="bg1"/>
                </a:solidFill>
              </a:rPr>
              <a:t>Try around 5 colours and do not stick to the natural colours of the bird. </a:t>
            </a:r>
            <a:endParaRPr lang="en-GB" sz="2400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644008" cy="30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387"/>
            <a:ext cx="922702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44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895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013176"/>
            <a:ext cx="800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Finish off with by drawing a beak and an eye.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Active Learning</a:t>
            </a:r>
            <a:endParaRPr lang="en-GB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 bwMode="auto">
          <a:xfrm>
            <a:off x="457200" y="1769305"/>
            <a:ext cx="8229600" cy="418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76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767" y="2132856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 are going to see what happens when you add vegetable oil, fizzing tablets and food colouring together in a bottle. Follow the link below for the instructions.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1993" y="381000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latin typeface="Comic Sans MS" panose="030F0702030302020204" pitchFamily="66" charset="0"/>
              </a:rPr>
              <a:t>Science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63688" y="4063783"/>
            <a:ext cx="585210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://sciencebob.com/wp-content/uploads/2015/04/Blobs-In-A-Bottle.pdf</a:t>
            </a:r>
            <a:endParaRPr lang="en-GB" sz="1600" dirty="0"/>
          </a:p>
          <a:p>
            <a:endParaRPr lang="en-GB" sz="900" dirty="0"/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80"/>
            <a:ext cx="1657393" cy="16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8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90573"/>
              </p:ext>
            </p:extLst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29</a:t>
                      </a:r>
                      <a:r>
                        <a:rPr lang="en-GB" baseline="3000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June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2637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Turkey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2135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Romania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2412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Greece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1587km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Tunisia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5104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Canada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2771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Turkey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2800km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Turkey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3633 km 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Egypt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1750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Tunisia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15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 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223910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65649" y="389206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96004" y="4495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8062" y="51054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6248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3" y="4995419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3" y="5599979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7281" y="6577554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2802" y="6200852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09902" y="5006347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72400" y="51054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6594764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44666" y="6057402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08349" y="5187222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85674" y="464429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74731" y="495300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 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43253"/>
            <a:ext cx="5486400" cy="8925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 of Europe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23" y="6569036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876800" y="28630"/>
            <a:ext cx="3048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5" y="-73968"/>
            <a:ext cx="92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GB" sz="2400" b="1" dirty="0" smtClean="0">
                <a:latin typeface="Comic Sans MS" panose="030F0702030302020204" pitchFamily="66" charset="0"/>
              </a:rPr>
              <a:t> of the World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2411" y="6174432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895" y="62484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Which country did your class reach?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94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9" y="0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0" y="3477778"/>
            <a:ext cx="114300" cy="1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143500" y="46950"/>
            <a:ext cx="25146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045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 of the World    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2209800"/>
            <a:ext cx="76200" cy="762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05400" y="2819400"/>
            <a:ext cx="76200" cy="7620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76800" y="25146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76800" y="2895600"/>
            <a:ext cx="76200" cy="762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95800" y="2819400"/>
            <a:ext cx="76200" cy="76200"/>
          </a:xfrm>
          <a:prstGeom prst="ellipse">
            <a:avLst/>
          </a:prstGeom>
          <a:solidFill>
            <a:srgbClr val="F878E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19400" y="2209800"/>
            <a:ext cx="76200" cy="76200"/>
          </a:xfrm>
          <a:prstGeom prst="ellipse">
            <a:avLst/>
          </a:prstGeom>
          <a:solidFill>
            <a:srgbClr val="DB416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29200" y="2743200"/>
            <a:ext cx="76200" cy="76200"/>
          </a:xfrm>
          <a:prstGeom prst="ellipse">
            <a:avLst/>
          </a:prstGeom>
          <a:solidFill>
            <a:srgbClr val="2DEF2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29200" y="2819400"/>
            <a:ext cx="76200" cy="76200"/>
          </a:xfrm>
          <a:prstGeom prst="ellipse">
            <a:avLst/>
          </a:prstGeom>
          <a:solidFill>
            <a:srgbClr val="49ECF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29200" y="2986173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57700" y="2856384"/>
            <a:ext cx="76200" cy="762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n-GB" sz="5400" b="1" smtClean="0"/>
              <a:t>Day </a:t>
            </a:r>
            <a:r>
              <a:rPr lang="en-GB" sz="5400" b="1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b="1" dirty="0" smtClean="0"/>
              <a:t>English</a:t>
            </a:r>
          </a:p>
          <a:p>
            <a:pPr marL="0" indent="0" algn="ctr">
              <a:buNone/>
            </a:pPr>
            <a:endParaRPr lang="en-GB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416824" cy="58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1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62075"/>
            <a:ext cx="86391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6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00144" cy="42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733256"/>
            <a:ext cx="799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Start planning some ideas using the questions above. You may want to include your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own headings too.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0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522</Words>
  <Application>Microsoft Office PowerPoint</Application>
  <PresentationFormat>On-screen Show (4:3)</PresentationFormat>
  <Paragraphs>99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Which country did your class reach?</vt:lpstr>
      <vt:lpstr>    of the World</vt:lpstr>
      <vt:lpstr>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</vt:lpstr>
      <vt:lpstr>PowerPoint Presentation</vt:lpstr>
      <vt:lpstr>PowerPoint Presentation</vt:lpstr>
      <vt:lpstr>Carnival of the Animals An Art festival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Active Learning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</dc:title>
  <dc:creator>teacher</dc:creator>
  <cp:lastModifiedBy>teacher</cp:lastModifiedBy>
  <cp:revision>71</cp:revision>
  <dcterms:created xsi:type="dcterms:W3CDTF">2020-05-17T07:04:56Z</dcterms:created>
  <dcterms:modified xsi:type="dcterms:W3CDTF">2020-07-02T10:07:52Z</dcterms:modified>
</cp:coreProperties>
</file>