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3" r:id="rId2"/>
    <p:sldId id="325" r:id="rId3"/>
    <p:sldId id="348" r:id="rId4"/>
    <p:sldId id="342" r:id="rId5"/>
    <p:sldId id="343" r:id="rId6"/>
    <p:sldId id="259" r:id="rId7"/>
    <p:sldId id="346" r:id="rId8"/>
    <p:sldId id="347" r:id="rId9"/>
    <p:sldId id="330" r:id="rId10"/>
    <p:sldId id="350" r:id="rId11"/>
    <p:sldId id="284" r:id="rId12"/>
    <p:sldId id="285" r:id="rId13"/>
    <p:sldId id="349" r:id="rId14"/>
    <p:sldId id="33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00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>
        <p:scale>
          <a:sx n="70" d="100"/>
          <a:sy n="70" d="100"/>
        </p:scale>
        <p:origin x="-136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52E69-85E6-45AE-8A05-808E33B5FAB5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D992E-14F8-407F-BAEE-DA82D5805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150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88FD-1FAA-4C4F-AED9-FC7EA81C1C55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A16F-E654-4A72-9622-2D87826C2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33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88FD-1FAA-4C4F-AED9-FC7EA81C1C55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A16F-E654-4A72-9622-2D87826C2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990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88FD-1FAA-4C4F-AED9-FC7EA81C1C55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A16F-E654-4A72-9622-2D87826C2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364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88FD-1FAA-4C4F-AED9-FC7EA81C1C55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A16F-E654-4A72-9622-2D87826C2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21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88FD-1FAA-4C4F-AED9-FC7EA81C1C55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A16F-E654-4A72-9622-2D87826C2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79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88FD-1FAA-4C4F-AED9-FC7EA81C1C55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A16F-E654-4A72-9622-2D87826C2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64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88FD-1FAA-4C4F-AED9-FC7EA81C1C55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A16F-E654-4A72-9622-2D87826C2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706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88FD-1FAA-4C4F-AED9-FC7EA81C1C55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A16F-E654-4A72-9622-2D87826C2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23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88FD-1FAA-4C4F-AED9-FC7EA81C1C55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A16F-E654-4A72-9622-2D87826C2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169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88FD-1FAA-4C4F-AED9-FC7EA81C1C55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A16F-E654-4A72-9622-2D87826C2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50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88FD-1FAA-4C4F-AED9-FC7EA81C1C55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A16F-E654-4A72-9622-2D87826C2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89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788FD-1FAA-4C4F-AED9-FC7EA81C1C55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FA16F-E654-4A72-9622-2D87826C2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20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You%20are%20going%20to%20see%20if%20you%20can%20bend%20water%20with%20static%20electricity.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6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13.png"/><Relationship Id="rId5" Type="http://schemas.openxmlformats.org/officeDocument/2006/relationships/image" Target="../media/image19.png"/><Relationship Id="rId15" Type="http://schemas.openxmlformats.org/officeDocument/2006/relationships/image" Target="../media/image28.png"/><Relationship Id="rId10" Type="http://schemas.openxmlformats.org/officeDocument/2006/relationships/image" Target="../media/image24.png"/><Relationship Id="rId19" Type="http://schemas.openxmlformats.org/officeDocument/2006/relationships/image" Target="../media/image32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1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1.png"/><Relationship Id="rId7" Type="http://schemas.openxmlformats.org/officeDocument/2006/relationships/image" Target="../media/image1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>
            <a:normAutofit/>
          </a:bodyPr>
          <a:lstStyle/>
          <a:p>
            <a:pPr algn="ctr"/>
            <a:r>
              <a:rPr lang="en-GB" sz="5400" b="1" dirty="0" smtClean="0"/>
              <a:t>Day </a:t>
            </a:r>
            <a:r>
              <a:rPr lang="en-GB" sz="5400" b="1" dirty="0"/>
              <a:t>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7200" b="1" dirty="0"/>
              <a:t>English</a:t>
            </a:r>
            <a:endParaRPr lang="en-GB" sz="7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80928"/>
            <a:ext cx="6486525" cy="39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27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388961"/>
            <a:ext cx="835292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 smtClean="0">
                <a:solidFill>
                  <a:srgbClr val="FF0000"/>
                </a:solidFill>
              </a:rPr>
              <a:t>New beginnings</a:t>
            </a:r>
          </a:p>
          <a:p>
            <a:pPr algn="ctr"/>
            <a:endParaRPr lang="en-GB" sz="4000" b="1" u="sng" dirty="0">
              <a:solidFill>
                <a:srgbClr val="FF0000"/>
              </a:solidFill>
            </a:endParaRPr>
          </a:p>
          <a:p>
            <a:r>
              <a:rPr lang="en-GB" sz="4000" dirty="0" smtClean="0">
                <a:solidFill>
                  <a:srgbClr val="FF0000"/>
                </a:solidFill>
              </a:rPr>
              <a:t>Now make a list of things you would like to achieve in the next academic year; e.g. it could be trying a new sport or a new responsibility like house captain.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51721"/>
            <a:ext cx="2566987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1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" y="476672"/>
            <a:ext cx="893093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70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4"/>
          <a:stretch/>
        </p:blipFill>
        <p:spPr bwMode="auto">
          <a:xfrm>
            <a:off x="44539" y="1484784"/>
            <a:ext cx="9039225" cy="459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50532" y="489320"/>
            <a:ext cx="3640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 smtClean="0">
                <a:latin typeface="Comic Sans MS" panose="030F0702030302020204" pitchFamily="66" charset="0"/>
              </a:rPr>
              <a:t>Active Learning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39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3" t="11021" r="11309" b="5210"/>
          <a:stretch/>
        </p:blipFill>
        <p:spPr bwMode="auto">
          <a:xfrm>
            <a:off x="2589" y="1223042"/>
            <a:ext cx="9168313" cy="563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60648"/>
            <a:ext cx="2674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Quick read!</a:t>
            </a:r>
            <a:endParaRPr lang="en-GB" sz="36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653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35596" y="260648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Science</a:t>
            </a:r>
          </a:p>
          <a:p>
            <a:pPr algn="ctr"/>
            <a:endParaRPr lang="en-GB" sz="3200" b="1" u="sng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35696" y="3890665"/>
            <a:ext cx="6372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 action="ppaction://hlinkfile"/>
              </a:rPr>
              <a:t>https://sciencebob.com/wp-content/uploads/2015/02/A_color_symphony1.pdf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755576" y="2056284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You are going to 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create a colour symphony.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Follow the link below for the instructions.</a:t>
            </a:r>
          </a:p>
        </p:txBody>
      </p:sp>
      <p:pic>
        <p:nvPicPr>
          <p:cNvPr id="6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7180"/>
            <a:ext cx="1657393" cy="165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65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76313"/>
            <a:ext cx="83820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302932"/>
            <a:ext cx="9095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Write your report about your chosen elf or sprite for the ‘Ultimate guide’.</a:t>
            </a:r>
            <a:endParaRPr lang="en-GB" sz="20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16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8111"/>
            <a:ext cx="8748464" cy="216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886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4579544" y="1240525"/>
            <a:ext cx="116308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1750" y="1205347"/>
            <a:ext cx="294680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98624" y="1224175"/>
            <a:ext cx="294680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768026" y="5260570"/>
            <a:ext cx="294680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21" y="1148845"/>
            <a:ext cx="4198163" cy="12375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82" y="1949757"/>
            <a:ext cx="4102494" cy="45480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181" y="1179968"/>
            <a:ext cx="4079984" cy="52674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2391" y="3187352"/>
            <a:ext cx="545874" cy="4328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2391" y="4721828"/>
            <a:ext cx="545874" cy="4328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2874" y="4893440"/>
            <a:ext cx="410813" cy="9693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9261" y="6064098"/>
            <a:ext cx="709074" cy="43285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4886" y="4505401"/>
            <a:ext cx="2673093" cy="43285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78351" y="6361505"/>
            <a:ext cx="3185202" cy="43285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9435" y="1179968"/>
            <a:ext cx="315144" cy="49381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3371" y="1194606"/>
            <a:ext cx="405185" cy="49381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31170" y="5234445"/>
            <a:ext cx="405185" cy="4999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188640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Maths answers from Tuesday.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18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581" y="1165627"/>
            <a:ext cx="3899902" cy="48894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22" y="1119769"/>
            <a:ext cx="4198163" cy="4895512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4579544" y="1240525"/>
            <a:ext cx="116308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1750" y="1205347"/>
            <a:ext cx="294680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98624" y="1224175"/>
            <a:ext cx="294680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030" y="4842587"/>
            <a:ext cx="294680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304" y="1221698"/>
            <a:ext cx="1709152" cy="12786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389" y="2371606"/>
            <a:ext cx="1846987" cy="1381789"/>
          </a:xfrm>
          <a:prstGeom prst="rect">
            <a:avLst/>
          </a:prstGeom>
        </p:spPr>
      </p:pic>
      <p:sp>
        <p:nvSpPr>
          <p:cNvPr id="25" name="Rounded Rectangular Callout 24"/>
          <p:cNvSpPr/>
          <p:nvPr/>
        </p:nvSpPr>
        <p:spPr>
          <a:xfrm>
            <a:off x="5426111" y="2773034"/>
            <a:ext cx="1585090" cy="849609"/>
          </a:xfrm>
          <a:prstGeom prst="wedgeRoundRectCallout">
            <a:avLst>
              <a:gd name="adj1" fmla="val 70396"/>
              <a:gd name="adj2" fmla="val 25129"/>
              <a:gd name="adj3" fmla="val 16667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7097137" y="1418953"/>
            <a:ext cx="1585090" cy="849609"/>
          </a:xfrm>
          <a:prstGeom prst="wedgeRoundRectCallout">
            <a:avLst>
              <a:gd name="adj1" fmla="val -78197"/>
              <a:gd name="adj2" fmla="val 46654"/>
              <a:gd name="adj3" fmla="val 16667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31" y="2129221"/>
            <a:ext cx="2416755" cy="21256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81" y="2348411"/>
            <a:ext cx="1918340" cy="168728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 rot="20816409">
            <a:off x="683176" y="3330590"/>
            <a:ext cx="1027331" cy="473873"/>
          </a:xfrm>
          <a:prstGeom prst="homePlate">
            <a:avLst>
              <a:gd name="adj" fmla="val 6654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Pentagon 32"/>
          <p:cNvSpPr/>
          <p:nvPr/>
        </p:nvSpPr>
        <p:spPr>
          <a:xfrm rot="20816409">
            <a:off x="2553391" y="3429372"/>
            <a:ext cx="1027331" cy="473873"/>
          </a:xfrm>
          <a:prstGeom prst="homePlate">
            <a:avLst>
              <a:gd name="adj" fmla="val 6654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2083" y="4474074"/>
            <a:ext cx="3185202" cy="43285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402" y="3259899"/>
            <a:ext cx="1012962" cy="72548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23922" y="3365721"/>
            <a:ext cx="1069237" cy="73768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797" y="1184073"/>
            <a:ext cx="315144" cy="49381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776" y="4813249"/>
            <a:ext cx="405185" cy="49381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43065" y="1203550"/>
            <a:ext cx="405185" cy="49381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3412" y="5558966"/>
            <a:ext cx="3185202" cy="67671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3412" y="6124872"/>
            <a:ext cx="3185202" cy="43285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54022" y="1495787"/>
            <a:ext cx="1575718" cy="72548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26110" y="2850541"/>
            <a:ext cx="1575718" cy="72548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27648" y="5219638"/>
            <a:ext cx="3185202" cy="67671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127123" y="5775209"/>
            <a:ext cx="3185202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1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9CCFF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dirty="0" smtClean="0"/>
              <a:t>Day 3 </a:t>
            </a:r>
            <a:endParaRPr lang="en-GB" sz="54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5"/>
            <a:ext cx="5904656" cy="430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09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719" y="1202253"/>
            <a:ext cx="4012454" cy="58160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35" y="1192280"/>
            <a:ext cx="4198163" cy="5413717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4579544" y="1240525"/>
            <a:ext cx="116308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1750" y="1205347"/>
            <a:ext cx="294680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98624" y="1224175"/>
            <a:ext cx="294680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1750" y="3549646"/>
            <a:ext cx="294680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15" y="3751282"/>
            <a:ext cx="4185767" cy="14716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316" y="1715588"/>
            <a:ext cx="2226021" cy="19579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55" y="1715588"/>
            <a:ext cx="2226021" cy="19579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388" y="3463956"/>
            <a:ext cx="2326505" cy="20462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335" y="1187583"/>
            <a:ext cx="315144" cy="4938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832" y="3551266"/>
            <a:ext cx="405185" cy="4999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3371" y="1221769"/>
            <a:ext cx="40518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9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720" y="1180792"/>
            <a:ext cx="4012454" cy="48894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40" y="1156801"/>
            <a:ext cx="4198163" cy="3206774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4579544" y="1240525"/>
            <a:ext cx="116308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1750" y="1205347"/>
            <a:ext cx="294680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98624" y="1224175"/>
            <a:ext cx="294680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666" y="1447228"/>
            <a:ext cx="1987470" cy="17480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82" y="1425810"/>
            <a:ext cx="2448688" cy="2153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138" y="3826240"/>
            <a:ext cx="1708214" cy="15024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55" y="3826240"/>
            <a:ext cx="1708214" cy="15024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785" y="3813987"/>
            <a:ext cx="1708214" cy="15024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746" y="3813987"/>
            <a:ext cx="1708214" cy="150246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706" y="3812317"/>
            <a:ext cx="1708214" cy="15024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154" y="1200318"/>
            <a:ext cx="315144" cy="4938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3371" y="1200317"/>
            <a:ext cx="405185" cy="49381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5190" y="3722626"/>
            <a:ext cx="2206005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7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404664"/>
            <a:ext cx="835292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 smtClean="0">
                <a:solidFill>
                  <a:srgbClr val="FF0000"/>
                </a:solidFill>
              </a:rPr>
              <a:t>New beginnings</a:t>
            </a:r>
          </a:p>
          <a:p>
            <a:pPr algn="ctr"/>
            <a:endParaRPr lang="en-GB" sz="4000" b="1" u="sng" dirty="0">
              <a:solidFill>
                <a:srgbClr val="FF0000"/>
              </a:solidFill>
            </a:endParaRPr>
          </a:p>
          <a:p>
            <a:r>
              <a:rPr lang="en-GB" sz="4000" dirty="0" smtClean="0">
                <a:solidFill>
                  <a:srgbClr val="FF0000"/>
                </a:solidFill>
              </a:rPr>
              <a:t>Moving to the next year group can cause a mix of emotions. You may feel excited, nervous or apprehensive.</a:t>
            </a:r>
          </a:p>
          <a:p>
            <a:endParaRPr lang="en-GB" sz="4000" dirty="0">
              <a:solidFill>
                <a:srgbClr val="FF0000"/>
              </a:solidFill>
            </a:endParaRPr>
          </a:p>
          <a:p>
            <a:r>
              <a:rPr lang="en-GB" sz="4000" dirty="0" smtClean="0">
                <a:solidFill>
                  <a:srgbClr val="FF0000"/>
                </a:solidFill>
              </a:rPr>
              <a:t>Make a list of things you feel you have achieved this academic year; e.g. learning a particular method in maths, precise art work or a new sports skill.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6632"/>
            <a:ext cx="2566770" cy="175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143</Words>
  <Application>Microsoft Office PowerPoint</Application>
  <PresentationFormat>On-screen Show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Day 3</vt:lpstr>
      <vt:lpstr>PowerPoint Presentation</vt:lpstr>
      <vt:lpstr>PowerPoint Presentation</vt:lpstr>
      <vt:lpstr>PowerPoint Presentation</vt:lpstr>
      <vt:lpstr>PowerPoint Presentation</vt:lpstr>
      <vt:lpstr>Day 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</dc:title>
  <dc:creator>teacher</dc:creator>
  <cp:lastModifiedBy>teacher</cp:lastModifiedBy>
  <cp:revision>81</cp:revision>
  <dcterms:created xsi:type="dcterms:W3CDTF">2020-05-17T07:04:56Z</dcterms:created>
  <dcterms:modified xsi:type="dcterms:W3CDTF">2020-07-13T04:41:20Z</dcterms:modified>
</cp:coreProperties>
</file>