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5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D0F-F86D-4840-A849-DBE4874DF3A9}" type="datetimeFigureOut">
              <a:rPr lang="en-GB" smtClean="0"/>
              <a:t>12/07/2020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A4A1-C8D8-4EC7-9945-57385C736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840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D0F-F86D-4840-A849-DBE4874DF3A9}" type="datetimeFigureOut">
              <a:rPr lang="en-GB" smtClean="0"/>
              <a:t>12/07/2020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A4A1-C8D8-4EC7-9945-57385C736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056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D0F-F86D-4840-A849-DBE4874DF3A9}" type="datetimeFigureOut">
              <a:rPr lang="en-GB" smtClean="0"/>
              <a:t>12/07/2020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A4A1-C8D8-4EC7-9945-57385C736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042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AD1C-3137-41B1-88F8-BFA6D816AA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4F63-3F50-4BB5-A702-B5E03020C7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4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AD1C-3137-41B1-88F8-BFA6D816AA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4F63-3F50-4BB5-A702-B5E03020C7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0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AD1C-3137-41B1-88F8-BFA6D816AA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4F63-3F50-4BB5-A702-B5E03020C7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1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AD1C-3137-41B1-88F8-BFA6D816AA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4F63-3F50-4BB5-A702-B5E03020C7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67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AD1C-3137-41B1-88F8-BFA6D816AA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4F63-3F50-4BB5-A702-B5E03020C7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43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AD1C-3137-41B1-88F8-BFA6D816AA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4F63-3F50-4BB5-A702-B5E03020C7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13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AD1C-3137-41B1-88F8-BFA6D816AA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4F63-3F50-4BB5-A702-B5E03020C7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74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AD1C-3137-41B1-88F8-BFA6D816AA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4F63-3F50-4BB5-A702-B5E03020C7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2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D0F-F86D-4840-A849-DBE4874DF3A9}" type="datetimeFigureOut">
              <a:rPr lang="en-GB" smtClean="0"/>
              <a:t>12/07/2020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A4A1-C8D8-4EC7-9945-57385C736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672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AD1C-3137-41B1-88F8-BFA6D816AA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4F63-3F50-4BB5-A702-B5E03020C7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07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AD1C-3137-41B1-88F8-BFA6D816AA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4F63-3F50-4BB5-A702-B5E03020C7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69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4AD1C-3137-41B1-88F8-BFA6D816AA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4F63-3F50-4BB5-A702-B5E03020C7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0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D0F-F86D-4840-A849-DBE4874DF3A9}" type="datetimeFigureOut">
              <a:rPr lang="en-GB" smtClean="0"/>
              <a:t>12/07/2020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A4A1-C8D8-4EC7-9945-57385C736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25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D0F-F86D-4840-A849-DBE4874DF3A9}" type="datetimeFigureOut">
              <a:rPr lang="en-GB" smtClean="0"/>
              <a:t>12/07/2020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A4A1-C8D8-4EC7-9945-57385C736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81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D0F-F86D-4840-A849-DBE4874DF3A9}" type="datetimeFigureOut">
              <a:rPr lang="en-GB" smtClean="0"/>
              <a:t>12/07/2020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A4A1-C8D8-4EC7-9945-57385C736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15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D0F-F86D-4840-A849-DBE4874DF3A9}" type="datetimeFigureOut">
              <a:rPr lang="en-GB" smtClean="0"/>
              <a:t>12/07/2020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A4A1-C8D8-4EC7-9945-57385C736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56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D0F-F86D-4840-A849-DBE4874DF3A9}" type="datetimeFigureOut">
              <a:rPr lang="en-GB" smtClean="0"/>
              <a:t>12/07/2020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A4A1-C8D8-4EC7-9945-57385C736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3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D0F-F86D-4840-A849-DBE4874DF3A9}" type="datetimeFigureOut">
              <a:rPr lang="en-GB" smtClean="0"/>
              <a:t>12/07/2020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A4A1-C8D8-4EC7-9945-57385C736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10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FBD0F-F86D-4840-A849-DBE4874DF3A9}" type="datetimeFigureOut">
              <a:rPr lang="en-GB" smtClean="0"/>
              <a:t>12/07/2020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A4A1-C8D8-4EC7-9945-57385C736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70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FBD0F-F86D-4840-A849-DBE4874DF3A9}" type="datetimeFigureOut">
              <a:rPr lang="en-GB" smtClean="0"/>
              <a:t>12/07/2020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A4A1-C8D8-4EC7-9945-57385C736A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81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AD1C-3137-41B1-88F8-BFA6D816AA8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12/07/2020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4F63-3F50-4BB5-A702-B5E03020C7E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68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ngschoolart.blogspot.com/2020/05/online-art-lessons-week-9.html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ngschoolart.blogspot.com/2020/06/" TargetMode="External"/><Relationship Id="rId5" Type="http://schemas.openxmlformats.org/officeDocument/2006/relationships/hyperlink" Target="https://youngschoolart.blogspot.com/2020/05/online-art-lessons-week-10.html" TargetMode="External"/><Relationship Id="rId10" Type="http://schemas.openxmlformats.org/officeDocument/2006/relationships/hyperlink" Target="https://youngschoolart.blogspot.com/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s://youngschoolart.blogspot.com/2020/05/online-art-lessons-week-7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artprojectsforkids.org/how-to-draw-a-toucan/" TargetMode="External"/><Relationship Id="rId7" Type="http://schemas.openxmlformats.org/officeDocument/2006/relationships/hyperlink" Target="https://artprojectsforkids.org/how-to-draw-a-horse-head/" TargetMode="External"/><Relationship Id="rId12" Type="http://schemas.openxmlformats.org/officeDocument/2006/relationships/hyperlink" Target="https://artprojectsforkids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hyperlink" Target="https://artprojectsforkids.org/how-to-draw-a-dolphin/" TargetMode="External"/><Relationship Id="rId5" Type="http://schemas.openxmlformats.org/officeDocument/2006/relationships/hyperlink" Target="https://artprojectsforkids.org/draw-grumpy-cat/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hyperlink" Target="https://artprojectsforkids.org/how-to-draw-a-parasaur-dinosaur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afaithfulattempt.blogspot.com/2019/05/antler-animals-in-silhouette.html" TargetMode="External"/><Relationship Id="rId7" Type="http://schemas.openxmlformats.org/officeDocument/2006/relationships/hyperlink" Target="https://afaithfulattempt.blogspot.com/2011/05/glue-resist-african-animals-watercolour.html" TargetMode="External"/><Relationship Id="rId12" Type="http://schemas.openxmlformats.org/officeDocument/2006/relationships/hyperlink" Target="https://afaithfulattempt.blogspot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hyperlink" Target="https://afaithfulattempt.blogspot.com/2015/05/plasticine-pictures.html" TargetMode="External"/><Relationship Id="rId5" Type="http://schemas.openxmlformats.org/officeDocument/2006/relationships/hyperlink" Target="https://afaithfulattempt.blogspot.com/search?q=food+chain+collage+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hyperlink" Target="https://afaithfulattempt.blogspot.com/2019/11/korhogo-cloth-painting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576064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Carnival of the Animals </a:t>
            </a:r>
            <a:r>
              <a:rPr lang="en-GB" sz="2800" i="1" dirty="0" smtClean="0">
                <a:solidFill>
                  <a:schemeClr val="tx2"/>
                </a:solidFill>
              </a:rPr>
              <a:t>- An </a:t>
            </a:r>
            <a:r>
              <a:rPr lang="en-GB" sz="2800" i="1" dirty="0">
                <a:solidFill>
                  <a:schemeClr val="tx2"/>
                </a:solidFill>
              </a:rPr>
              <a:t>A</a:t>
            </a:r>
            <a:r>
              <a:rPr lang="en-GB" sz="2800" i="1" dirty="0" smtClean="0">
                <a:solidFill>
                  <a:schemeClr val="tx2"/>
                </a:solidFill>
              </a:rPr>
              <a:t>rt festival  </a:t>
            </a:r>
            <a:endParaRPr lang="en-GB" sz="2800" i="1" dirty="0">
              <a:solidFill>
                <a:schemeClr val="tx2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124744"/>
            <a:ext cx="4629648" cy="47811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i="1" dirty="0" smtClean="0">
                <a:solidFill>
                  <a:schemeClr val="tx2"/>
                </a:solidFill>
              </a:rPr>
              <a:t>Hello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tx2"/>
                </a:solidFill>
              </a:rPr>
              <a:t>Over the last 6 weeks you been creating some great art on the theme of “Carnival of the Animals.” 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tx2"/>
                </a:solidFill>
              </a:rPr>
              <a:t>We hope you have enjoyed the lessons and we have really enjoyed looking at your work. It’s been lovely to hear that family members have also joined in! 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tx2"/>
                </a:solidFill>
              </a:rPr>
              <a:t>This week I am giving you a choice from my favourite websites…. 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tx2"/>
                </a:solidFill>
              </a:rPr>
              <a:t>There are so many nice ideas on these websites I found it difficult to choose, so take a look  and decide yourself!</a:t>
            </a:r>
          </a:p>
          <a:p>
            <a:pPr marL="0" indent="0">
              <a:buNone/>
            </a:pPr>
            <a:endParaRPr lang="en-GB" sz="1800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tx2"/>
                </a:solidFill>
              </a:rPr>
              <a:t>Enjoy ,relax, be creative this week and  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tx2"/>
                </a:solidFill>
              </a:rPr>
              <a:t>over the summer. 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tx2"/>
                </a:solidFill>
              </a:rPr>
              <a:t>We would love to see your artwork  in September! 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tx2"/>
                </a:solidFill>
              </a:rPr>
              <a:t>Take care</a:t>
            </a:r>
          </a:p>
          <a:p>
            <a:pPr marL="0" indent="0">
              <a:buNone/>
            </a:pPr>
            <a:r>
              <a:rPr lang="en-GB" sz="1800" i="1" dirty="0" smtClean="0">
                <a:solidFill>
                  <a:schemeClr val="tx2"/>
                </a:solidFill>
              </a:rPr>
              <a:t>Miss Pattison</a:t>
            </a:r>
          </a:p>
        </p:txBody>
      </p:sp>
      <p:sp>
        <p:nvSpPr>
          <p:cNvPr id="2" name="Oval 1"/>
          <p:cNvSpPr/>
          <p:nvPr/>
        </p:nvSpPr>
        <p:spPr>
          <a:xfrm>
            <a:off x="4775089" y="1888341"/>
            <a:ext cx="3055453" cy="1939256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2675" y="2165471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 smtClean="0">
                <a:solidFill>
                  <a:prstClr val="white"/>
                </a:solidFill>
              </a:rPr>
              <a:t>Thank you for sending in  your fabulous artwork! Remember it’s not too late to send your art  to your home learning page. </a:t>
            </a:r>
            <a:r>
              <a:rPr lang="en-GB" sz="1400" b="1" i="1" u="sng" dirty="0" smtClean="0">
                <a:solidFill>
                  <a:prstClr val="white"/>
                </a:solidFill>
              </a:rPr>
              <a:t>We put up everything that is sent in on the website.</a:t>
            </a:r>
            <a:endParaRPr lang="en-GB" sz="1400" b="1" i="1" u="sng" dirty="0">
              <a:solidFill>
                <a:prstClr val="white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511752"/>
            <a:ext cx="1712763" cy="128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4992013"/>
            <a:ext cx="1413729" cy="18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99" y="3799449"/>
            <a:ext cx="154134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80" y="4149080"/>
            <a:ext cx="1842524" cy="119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368" y="56273"/>
            <a:ext cx="1169562" cy="171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554" y="2065808"/>
            <a:ext cx="1071687" cy="143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44280"/>
            <a:ext cx="1952456" cy="131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5511752"/>
            <a:ext cx="1454969" cy="109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45752"/>
            <a:ext cx="1314458" cy="101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22" y="685840"/>
            <a:ext cx="961705" cy="12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685839"/>
            <a:ext cx="856381" cy="11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47" y="57606"/>
            <a:ext cx="903120" cy="119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191" y="3851481"/>
            <a:ext cx="1420490" cy="97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4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72" y="1124744"/>
            <a:ext cx="1758230" cy="171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11243"/>
            <a:ext cx="2073324" cy="199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36" y="3818740"/>
            <a:ext cx="2506661" cy="185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67458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https://youngschoolart.blogspot.com/2020/05/online-art-lessons-week-10.html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858894"/>
            <a:ext cx="266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https://youngschoolart.blogspot.com/2020/06/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05" y="3606279"/>
            <a:ext cx="2415252" cy="206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1205" y="5674580"/>
            <a:ext cx="396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8"/>
              </a:rPr>
              <a:t>https://youngschoolart.blogspot.com/2020/05/online-art-lessons-week-9.html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112474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9"/>
              </a:rPr>
              <a:t>https://youngschoolart.blogspot.com/2020/05/online-art-lessons-week-7.html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116632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Young artists will enjoy this website</a:t>
            </a:r>
          </a:p>
          <a:p>
            <a:r>
              <a:rPr lang="en-GB" sz="24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>
                <a:solidFill>
                  <a:schemeClr val="tx2"/>
                </a:solidFill>
                <a:hlinkClick r:id="rId10"/>
              </a:rPr>
              <a:t>https://youngschoolart.blogspot.com/</a:t>
            </a:r>
            <a:r>
              <a:rPr lang="en-GB" sz="2400" b="1" dirty="0" smtClean="0">
                <a:solidFill>
                  <a:schemeClr val="tx2"/>
                </a:solidFill>
              </a:rPr>
              <a:t>   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2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80" y="1321178"/>
            <a:ext cx="1794494" cy="138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708920"/>
            <a:ext cx="2364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https://artprojectsforkids.org/how-to-draw-a-toucan/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32" y="1316960"/>
            <a:ext cx="1684460" cy="217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3524558"/>
            <a:ext cx="2021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https://artprojectsforkids.org/draw-grumpy-cat/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783" y="1316960"/>
            <a:ext cx="1649710" cy="210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3393904"/>
            <a:ext cx="2228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7"/>
              </a:rPr>
              <a:t>https://artprojectsforkids.org/how-to-draw-a-horse-head/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32250"/>
            <a:ext cx="1728192" cy="223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86835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9"/>
              </a:rPr>
              <a:t>https://artprojectsforkids.org/how-to-draw-a-parasaur-dinosaur/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92" y="4569408"/>
            <a:ext cx="2551832" cy="197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02424" y="5463247"/>
            <a:ext cx="2498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11"/>
              </a:rPr>
              <a:t>https://artprojectsforkids.org/how-to-draw-a-dolphin/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1663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hlinkClick r:id="rId12"/>
              </a:rPr>
              <a:t>https</a:t>
            </a:r>
            <a:r>
              <a:rPr lang="en-GB" sz="2400" dirty="0">
                <a:hlinkClick r:id="rId12"/>
              </a:rPr>
              <a:t>://artprojectsforkids.org</a:t>
            </a:r>
            <a:r>
              <a:rPr lang="en-GB" sz="2400" dirty="0" smtClean="0">
                <a:hlinkClick r:id="rId12"/>
              </a:rPr>
              <a:t>/</a:t>
            </a:r>
            <a:r>
              <a:rPr lang="en-GB" sz="2400" dirty="0" smtClean="0"/>
              <a:t> 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Know what you want to draw? This website gives you easy  step by step instructions for virtually every animal. A few suggestions.....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5" y="924022"/>
            <a:ext cx="2831976" cy="208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012604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https://afaithfulattempt.blogspot.com/2019/05/antler-animals-in-silhouette.html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170" y="924022"/>
            <a:ext cx="1486047" cy="207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3012604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5"/>
              </a:rPr>
              <a:t>https://afaithfulattempt.blogspot.com/search?q=food+chain+collage+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96" y="924022"/>
            <a:ext cx="1669301" cy="222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4208" y="3149757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7"/>
              </a:rPr>
              <a:t>https://afaithfulattempt.blogspot.com/2011/05/glue-resist-african-animals-watercolour.html</a:t>
            </a:r>
            <a:endParaRPr lang="en-GB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5934"/>
            <a:ext cx="3048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6435" y="5945709"/>
            <a:ext cx="301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9"/>
              </a:rPr>
              <a:t>https://afaithfulattempt.blogspot.com/2019/11/korhogo-cloth-paintings.html</a:t>
            </a:r>
            <a:endParaRPr lang="en-GB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28025"/>
            <a:ext cx="1774263" cy="177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00192" y="5373216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11"/>
              </a:rPr>
              <a:t>https://afaithfulattempt.blogspot.com/2015/05/plasticine-pictures.html</a:t>
            </a:r>
            <a:endParaRPr lang="en-GB" dirty="0"/>
          </a:p>
        </p:txBody>
      </p:sp>
      <p:sp>
        <p:nvSpPr>
          <p:cNvPr id="10" name="TextBox 9">
            <a:hlinkClick r:id="rId12"/>
          </p:cNvPr>
          <p:cNvSpPr txBox="1"/>
          <p:nvPr/>
        </p:nvSpPr>
        <p:spPr>
          <a:xfrm>
            <a:off x="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For more arty animal ideas  check out this website:</a:t>
            </a:r>
          </a:p>
          <a:p>
            <a:r>
              <a:rPr lang="en-GB" sz="2200" dirty="0" smtClean="0">
                <a:hlinkClick r:id="rId12"/>
              </a:rPr>
              <a:t>https://afaithfulattempt.blogspot.com/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885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263</Words>
  <Application>Microsoft Office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1_Office Theme</vt:lpstr>
      <vt:lpstr>Carnival of the Animals - An Art festival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39</cp:revision>
  <dcterms:created xsi:type="dcterms:W3CDTF">2020-07-06T10:08:03Z</dcterms:created>
  <dcterms:modified xsi:type="dcterms:W3CDTF">2020-07-12T18:51:32Z</dcterms:modified>
</cp:coreProperties>
</file>